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04" r:id="rId1"/>
    <p:sldMasterId id="2147483810" r:id="rId2"/>
    <p:sldMasterId id="2147483822" r:id="rId3"/>
    <p:sldMasterId id="2147483834" r:id="rId4"/>
  </p:sldMasterIdLst>
  <p:notesMasterIdLst>
    <p:notesMasterId r:id="rId32"/>
  </p:notesMasterIdLst>
  <p:sldIdLst>
    <p:sldId id="256" r:id="rId5"/>
    <p:sldId id="342" r:id="rId6"/>
    <p:sldId id="343" r:id="rId7"/>
    <p:sldId id="344" r:id="rId8"/>
    <p:sldId id="257" r:id="rId9"/>
    <p:sldId id="347" r:id="rId10"/>
    <p:sldId id="305" r:id="rId11"/>
    <p:sldId id="327" r:id="rId12"/>
    <p:sldId id="314" r:id="rId13"/>
    <p:sldId id="346" r:id="rId14"/>
    <p:sldId id="329" r:id="rId15"/>
    <p:sldId id="319" r:id="rId16"/>
    <p:sldId id="331" r:id="rId17"/>
    <p:sldId id="283" r:id="rId18"/>
    <p:sldId id="332" r:id="rId19"/>
    <p:sldId id="317" r:id="rId20"/>
    <p:sldId id="330" r:id="rId21"/>
    <p:sldId id="333" r:id="rId22"/>
    <p:sldId id="302" r:id="rId23"/>
    <p:sldId id="335" r:id="rId24"/>
    <p:sldId id="334" r:id="rId25"/>
    <p:sldId id="340" r:id="rId26"/>
    <p:sldId id="338" r:id="rId27"/>
    <p:sldId id="339" r:id="rId28"/>
    <p:sldId id="320" r:id="rId29"/>
    <p:sldId id="337" r:id="rId30"/>
    <p:sldId id="275" r:id="rId31"/>
  </p:sldIdLst>
  <p:sldSz cx="12192000" cy="6858000"/>
  <p:notesSz cx="6858000" cy="9144000"/>
  <p:defaultTextStyle>
    <a:defPPr>
      <a:defRPr lang="uk-UA"/>
    </a:defPPr>
    <a:lvl1pPr marL="0" algn="l" defTabSz="91424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4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41" algn="l" defTabSz="91424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362" algn="l" defTabSz="91424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482" algn="l" defTabSz="91424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06" algn="l" defTabSz="91424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722" algn="l" defTabSz="91424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840" algn="l" defTabSz="91424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6959" algn="l" defTabSz="91424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9ADC5FB-F5C8-4AEB-AFBB-17DB01BB3578}">
          <p14:sldIdLst>
            <p14:sldId id="256"/>
            <p14:sldId id="342"/>
            <p14:sldId id="343"/>
            <p14:sldId id="344"/>
            <p14:sldId id="257"/>
            <p14:sldId id="347"/>
            <p14:sldId id="305"/>
            <p14:sldId id="327"/>
            <p14:sldId id="314"/>
            <p14:sldId id="346"/>
            <p14:sldId id="329"/>
            <p14:sldId id="319"/>
            <p14:sldId id="331"/>
            <p14:sldId id="283"/>
            <p14:sldId id="332"/>
            <p14:sldId id="317"/>
            <p14:sldId id="330"/>
            <p14:sldId id="333"/>
            <p14:sldId id="302"/>
          </p14:sldIdLst>
        </p14:section>
        <p14:section name="Раздел без заголовка" id="{E4192ADE-84A5-4712-A8A3-4488E3A0FF5F}">
          <p14:sldIdLst>
            <p14:sldId id="335"/>
            <p14:sldId id="334"/>
            <p14:sldId id="340"/>
            <p14:sldId id="338"/>
            <p14:sldId id="339"/>
            <p14:sldId id="320"/>
            <p14:sldId id="337"/>
            <p14:sldId id="27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CDD5"/>
    <a:srgbClr val="AD6437"/>
    <a:srgbClr val="CCA050"/>
    <a:srgbClr val="D59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1" autoAdjust="0"/>
    <p:restoredTop sz="95820" autoAdjust="0"/>
  </p:normalViewPr>
  <p:slideViewPr>
    <p:cSldViewPr snapToGrid="0">
      <p:cViewPr>
        <p:scale>
          <a:sx n="53" d="100"/>
          <a:sy n="53" d="100"/>
        </p:scale>
        <p:origin x="84" y="-7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3CF8E-E2DC-4F4A-A4FA-5DA465393FE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707E75-8E6B-4B7A-8938-724C9F768CC0}">
      <dgm:prSet phldrT="[Текст]"/>
      <dgm:spPr/>
      <dgm:t>
        <a:bodyPr/>
        <a:lstStyle/>
        <a:p>
          <a:r>
            <a:rPr lang="uk-UA" dirty="0" smtClean="0"/>
            <a:t>Запит</a:t>
          </a:r>
          <a:endParaRPr lang="ru-RU" dirty="0"/>
        </a:p>
      </dgm:t>
    </dgm:pt>
    <dgm:pt modelId="{C7C2A6DC-3211-4692-BAE9-F440A21E2A32}" type="parTrans" cxnId="{DF8E0176-81FC-46DF-B095-121406EBFDC4}">
      <dgm:prSet/>
      <dgm:spPr/>
      <dgm:t>
        <a:bodyPr/>
        <a:lstStyle/>
        <a:p>
          <a:endParaRPr lang="ru-RU"/>
        </a:p>
      </dgm:t>
    </dgm:pt>
    <dgm:pt modelId="{340942A4-E61C-469F-84FC-6E8474175343}" type="sibTrans" cxnId="{DF8E0176-81FC-46DF-B095-121406EBFDC4}">
      <dgm:prSet/>
      <dgm:spPr/>
      <dgm:t>
        <a:bodyPr/>
        <a:lstStyle/>
        <a:p>
          <a:endParaRPr lang="ru-RU"/>
        </a:p>
      </dgm:t>
    </dgm:pt>
    <dgm:pt modelId="{4C8D9AEB-BC27-4560-8AFB-8DFDD288C463}">
      <dgm:prSet phldrT="[Текст]"/>
      <dgm:spPr/>
      <dgm:t>
        <a:bodyPr/>
        <a:lstStyle/>
        <a:p>
          <a:r>
            <a:rPr lang="uk-UA" dirty="0" smtClean="0"/>
            <a:t>Індивідуальний</a:t>
          </a:r>
          <a:endParaRPr lang="ru-RU" dirty="0"/>
        </a:p>
      </dgm:t>
    </dgm:pt>
    <dgm:pt modelId="{1BBB39E7-678F-45D8-9283-E6749082786E}" type="parTrans" cxnId="{E1F34B81-389E-4D42-B77B-4BA0238504FF}">
      <dgm:prSet/>
      <dgm:spPr/>
      <dgm:t>
        <a:bodyPr/>
        <a:lstStyle/>
        <a:p>
          <a:endParaRPr lang="ru-RU"/>
        </a:p>
      </dgm:t>
    </dgm:pt>
    <dgm:pt modelId="{FD58EDB7-562B-4DDD-A19F-EFEBD91F4F72}" type="sibTrans" cxnId="{E1F34B81-389E-4D42-B77B-4BA0238504FF}">
      <dgm:prSet/>
      <dgm:spPr/>
      <dgm:t>
        <a:bodyPr/>
        <a:lstStyle/>
        <a:p>
          <a:endParaRPr lang="ru-RU"/>
        </a:p>
      </dgm:t>
    </dgm:pt>
    <dgm:pt modelId="{0C00A042-922F-4EAD-A01F-5B9913A0C770}">
      <dgm:prSet phldrT="[Текст]"/>
      <dgm:spPr/>
      <dgm:t>
        <a:bodyPr/>
        <a:lstStyle/>
        <a:p>
          <a:r>
            <a:rPr lang="uk-UA" dirty="0" smtClean="0"/>
            <a:t>Колективний</a:t>
          </a:r>
          <a:endParaRPr lang="ru-RU" dirty="0"/>
        </a:p>
      </dgm:t>
    </dgm:pt>
    <dgm:pt modelId="{7F904A33-0F0F-46C2-93FD-4CC0C596CB56}" type="parTrans" cxnId="{C6DA8667-C829-4AFD-8BB7-89410DB8E4D1}">
      <dgm:prSet/>
      <dgm:spPr/>
      <dgm:t>
        <a:bodyPr/>
        <a:lstStyle/>
        <a:p>
          <a:endParaRPr lang="ru-RU"/>
        </a:p>
      </dgm:t>
    </dgm:pt>
    <dgm:pt modelId="{66FC51A9-F429-47AF-93C8-3424B0E3ACFB}" type="sibTrans" cxnId="{C6DA8667-C829-4AFD-8BB7-89410DB8E4D1}">
      <dgm:prSet/>
      <dgm:spPr/>
      <dgm:t>
        <a:bodyPr/>
        <a:lstStyle/>
        <a:p>
          <a:endParaRPr lang="ru-RU"/>
        </a:p>
      </dgm:t>
    </dgm:pt>
    <dgm:pt modelId="{13B19451-6E38-4750-A892-FB5B99978591}" type="pres">
      <dgm:prSet presAssocID="{7533CF8E-E2DC-4F4A-A4FA-5DA465393F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0E72F46-9571-4A61-86F5-58EC6EE3967D}" type="pres">
      <dgm:prSet presAssocID="{A1707E75-8E6B-4B7A-8938-724C9F768CC0}" presName="hierRoot1" presStyleCnt="0"/>
      <dgm:spPr/>
    </dgm:pt>
    <dgm:pt modelId="{9190E2F9-91D4-4362-B170-FC4CC8CA7004}" type="pres">
      <dgm:prSet presAssocID="{A1707E75-8E6B-4B7A-8938-724C9F768CC0}" presName="composite" presStyleCnt="0"/>
      <dgm:spPr/>
    </dgm:pt>
    <dgm:pt modelId="{540CFA7D-8C6F-4504-9C9B-E6F185F12205}" type="pres">
      <dgm:prSet presAssocID="{A1707E75-8E6B-4B7A-8938-724C9F768CC0}" presName="background" presStyleLbl="node0" presStyleIdx="0" presStyleCnt="1"/>
      <dgm:spPr/>
    </dgm:pt>
    <dgm:pt modelId="{FBFC8019-636F-4C2C-AAD6-EB03814B9231}" type="pres">
      <dgm:prSet presAssocID="{A1707E75-8E6B-4B7A-8938-724C9F768CC0}" presName="text" presStyleLbl="fgAcc0" presStyleIdx="0" presStyleCnt="1" custScaleX="1678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25D0FC-FA75-4173-A7D6-94E4D0C14A10}" type="pres">
      <dgm:prSet presAssocID="{A1707E75-8E6B-4B7A-8938-724C9F768CC0}" presName="hierChild2" presStyleCnt="0"/>
      <dgm:spPr/>
    </dgm:pt>
    <dgm:pt modelId="{582B7B24-CD02-4A41-84D7-0597F040C9C0}" type="pres">
      <dgm:prSet presAssocID="{1BBB39E7-678F-45D8-9283-E6749082786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EAD0D274-B6F8-4157-B4AE-DE2EEEEFE98D}" type="pres">
      <dgm:prSet presAssocID="{4C8D9AEB-BC27-4560-8AFB-8DFDD288C463}" presName="hierRoot2" presStyleCnt="0"/>
      <dgm:spPr/>
    </dgm:pt>
    <dgm:pt modelId="{1255C9EE-5384-4637-8252-378B113D64FA}" type="pres">
      <dgm:prSet presAssocID="{4C8D9AEB-BC27-4560-8AFB-8DFDD288C463}" presName="composite2" presStyleCnt="0"/>
      <dgm:spPr/>
    </dgm:pt>
    <dgm:pt modelId="{8576AFB2-86AA-430C-BC85-1BD41C422E51}" type="pres">
      <dgm:prSet presAssocID="{4C8D9AEB-BC27-4560-8AFB-8DFDD288C463}" presName="background2" presStyleLbl="node2" presStyleIdx="0" presStyleCnt="2"/>
      <dgm:spPr/>
    </dgm:pt>
    <dgm:pt modelId="{5D8A4E40-31DF-4E18-AB70-A11671F240B6}" type="pres">
      <dgm:prSet presAssocID="{4C8D9AEB-BC27-4560-8AFB-8DFDD288C463}" presName="text2" presStyleLbl="fgAcc2" presStyleIdx="0" presStyleCnt="2" custScaleX="1791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9DC5EA-52C7-45A3-BB0E-324CFD595BD6}" type="pres">
      <dgm:prSet presAssocID="{4C8D9AEB-BC27-4560-8AFB-8DFDD288C463}" presName="hierChild3" presStyleCnt="0"/>
      <dgm:spPr/>
    </dgm:pt>
    <dgm:pt modelId="{92D50CC1-85BC-4B7F-BDE6-BDB886112E9B}" type="pres">
      <dgm:prSet presAssocID="{7F904A33-0F0F-46C2-93FD-4CC0C596CB56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68DB0C9-8290-4FAD-9826-99D3EE1A75EC}" type="pres">
      <dgm:prSet presAssocID="{0C00A042-922F-4EAD-A01F-5B9913A0C770}" presName="hierRoot2" presStyleCnt="0"/>
      <dgm:spPr/>
    </dgm:pt>
    <dgm:pt modelId="{D5CB8924-1A00-463E-832A-B71F0687D9EB}" type="pres">
      <dgm:prSet presAssocID="{0C00A042-922F-4EAD-A01F-5B9913A0C770}" presName="composite2" presStyleCnt="0"/>
      <dgm:spPr/>
    </dgm:pt>
    <dgm:pt modelId="{6E128E6B-3D6C-4F82-9728-76BFF8E3D6F1}" type="pres">
      <dgm:prSet presAssocID="{0C00A042-922F-4EAD-A01F-5B9913A0C770}" presName="background2" presStyleLbl="node2" presStyleIdx="1" presStyleCnt="2"/>
      <dgm:spPr/>
    </dgm:pt>
    <dgm:pt modelId="{B739490C-95BB-4AC7-A390-AF3929EBA72B}" type="pres">
      <dgm:prSet presAssocID="{0C00A042-922F-4EAD-A01F-5B9913A0C770}" presName="text2" presStyleLbl="fgAcc2" presStyleIdx="1" presStyleCnt="2" custScaleX="1785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1662B7-BEA4-42BC-92EA-94C89F2F3C72}" type="pres">
      <dgm:prSet presAssocID="{0C00A042-922F-4EAD-A01F-5B9913A0C770}" presName="hierChild3" presStyleCnt="0"/>
      <dgm:spPr/>
    </dgm:pt>
  </dgm:ptLst>
  <dgm:cxnLst>
    <dgm:cxn modelId="{34786CC5-8EBD-4956-AF98-75CE68C92C85}" type="presOf" srcId="{7F904A33-0F0F-46C2-93FD-4CC0C596CB56}" destId="{92D50CC1-85BC-4B7F-BDE6-BDB886112E9B}" srcOrd="0" destOrd="0" presId="urn:microsoft.com/office/officeart/2005/8/layout/hierarchy1"/>
    <dgm:cxn modelId="{908E9F59-5718-4AD1-9D13-6F8AF46F69DF}" type="presOf" srcId="{0C00A042-922F-4EAD-A01F-5B9913A0C770}" destId="{B739490C-95BB-4AC7-A390-AF3929EBA72B}" srcOrd="0" destOrd="0" presId="urn:microsoft.com/office/officeart/2005/8/layout/hierarchy1"/>
    <dgm:cxn modelId="{6CA5EF04-EAFA-4DE9-A57D-4DD55A9B24C3}" type="presOf" srcId="{A1707E75-8E6B-4B7A-8938-724C9F768CC0}" destId="{FBFC8019-636F-4C2C-AAD6-EB03814B9231}" srcOrd="0" destOrd="0" presId="urn:microsoft.com/office/officeart/2005/8/layout/hierarchy1"/>
    <dgm:cxn modelId="{E1F34B81-389E-4D42-B77B-4BA0238504FF}" srcId="{A1707E75-8E6B-4B7A-8938-724C9F768CC0}" destId="{4C8D9AEB-BC27-4560-8AFB-8DFDD288C463}" srcOrd="0" destOrd="0" parTransId="{1BBB39E7-678F-45D8-9283-E6749082786E}" sibTransId="{FD58EDB7-562B-4DDD-A19F-EFEBD91F4F72}"/>
    <dgm:cxn modelId="{3B77EBB5-C6A1-4EC9-8F85-634A17DDFA82}" type="presOf" srcId="{7533CF8E-E2DC-4F4A-A4FA-5DA465393FEC}" destId="{13B19451-6E38-4750-A892-FB5B99978591}" srcOrd="0" destOrd="0" presId="urn:microsoft.com/office/officeart/2005/8/layout/hierarchy1"/>
    <dgm:cxn modelId="{DF8E0176-81FC-46DF-B095-121406EBFDC4}" srcId="{7533CF8E-E2DC-4F4A-A4FA-5DA465393FEC}" destId="{A1707E75-8E6B-4B7A-8938-724C9F768CC0}" srcOrd="0" destOrd="0" parTransId="{C7C2A6DC-3211-4692-BAE9-F440A21E2A32}" sibTransId="{340942A4-E61C-469F-84FC-6E8474175343}"/>
    <dgm:cxn modelId="{B5A35655-631B-4EF3-B268-6E3DF9A4931E}" type="presOf" srcId="{1BBB39E7-678F-45D8-9283-E6749082786E}" destId="{582B7B24-CD02-4A41-84D7-0597F040C9C0}" srcOrd="0" destOrd="0" presId="urn:microsoft.com/office/officeart/2005/8/layout/hierarchy1"/>
    <dgm:cxn modelId="{95C04092-7E44-4312-9678-838F5541038F}" type="presOf" srcId="{4C8D9AEB-BC27-4560-8AFB-8DFDD288C463}" destId="{5D8A4E40-31DF-4E18-AB70-A11671F240B6}" srcOrd="0" destOrd="0" presId="urn:microsoft.com/office/officeart/2005/8/layout/hierarchy1"/>
    <dgm:cxn modelId="{C6DA8667-C829-4AFD-8BB7-89410DB8E4D1}" srcId="{A1707E75-8E6B-4B7A-8938-724C9F768CC0}" destId="{0C00A042-922F-4EAD-A01F-5B9913A0C770}" srcOrd="1" destOrd="0" parTransId="{7F904A33-0F0F-46C2-93FD-4CC0C596CB56}" sibTransId="{66FC51A9-F429-47AF-93C8-3424B0E3ACFB}"/>
    <dgm:cxn modelId="{F21BCE49-A767-419D-9980-95F25044F23D}" type="presParOf" srcId="{13B19451-6E38-4750-A892-FB5B99978591}" destId="{B0E72F46-9571-4A61-86F5-58EC6EE3967D}" srcOrd="0" destOrd="0" presId="urn:microsoft.com/office/officeart/2005/8/layout/hierarchy1"/>
    <dgm:cxn modelId="{9AC91EF9-A050-4A49-925C-4F1D0007B25C}" type="presParOf" srcId="{B0E72F46-9571-4A61-86F5-58EC6EE3967D}" destId="{9190E2F9-91D4-4362-B170-FC4CC8CA7004}" srcOrd="0" destOrd="0" presId="urn:microsoft.com/office/officeart/2005/8/layout/hierarchy1"/>
    <dgm:cxn modelId="{39573E00-2773-45F5-AC69-052CCE7D8EAF}" type="presParOf" srcId="{9190E2F9-91D4-4362-B170-FC4CC8CA7004}" destId="{540CFA7D-8C6F-4504-9C9B-E6F185F12205}" srcOrd="0" destOrd="0" presId="urn:microsoft.com/office/officeart/2005/8/layout/hierarchy1"/>
    <dgm:cxn modelId="{F0317E53-5F5A-461D-9971-106C5408CAA6}" type="presParOf" srcId="{9190E2F9-91D4-4362-B170-FC4CC8CA7004}" destId="{FBFC8019-636F-4C2C-AAD6-EB03814B9231}" srcOrd="1" destOrd="0" presId="urn:microsoft.com/office/officeart/2005/8/layout/hierarchy1"/>
    <dgm:cxn modelId="{4956264D-C4CA-4AC0-AA78-E1E82639C53F}" type="presParOf" srcId="{B0E72F46-9571-4A61-86F5-58EC6EE3967D}" destId="{0925D0FC-FA75-4173-A7D6-94E4D0C14A10}" srcOrd="1" destOrd="0" presId="urn:microsoft.com/office/officeart/2005/8/layout/hierarchy1"/>
    <dgm:cxn modelId="{BC30AE69-9DAD-495A-88CE-986B48AB49D2}" type="presParOf" srcId="{0925D0FC-FA75-4173-A7D6-94E4D0C14A10}" destId="{582B7B24-CD02-4A41-84D7-0597F040C9C0}" srcOrd="0" destOrd="0" presId="urn:microsoft.com/office/officeart/2005/8/layout/hierarchy1"/>
    <dgm:cxn modelId="{33C23BB9-680B-4AF3-A95C-EDC86AF1D1DE}" type="presParOf" srcId="{0925D0FC-FA75-4173-A7D6-94E4D0C14A10}" destId="{EAD0D274-B6F8-4157-B4AE-DE2EEEEFE98D}" srcOrd="1" destOrd="0" presId="urn:microsoft.com/office/officeart/2005/8/layout/hierarchy1"/>
    <dgm:cxn modelId="{08E6194C-8D67-4996-A329-9C720C0EFD0A}" type="presParOf" srcId="{EAD0D274-B6F8-4157-B4AE-DE2EEEEFE98D}" destId="{1255C9EE-5384-4637-8252-378B113D64FA}" srcOrd="0" destOrd="0" presId="urn:microsoft.com/office/officeart/2005/8/layout/hierarchy1"/>
    <dgm:cxn modelId="{94440158-A9AB-4427-9FA1-D04BD1FEA7B7}" type="presParOf" srcId="{1255C9EE-5384-4637-8252-378B113D64FA}" destId="{8576AFB2-86AA-430C-BC85-1BD41C422E51}" srcOrd="0" destOrd="0" presId="urn:microsoft.com/office/officeart/2005/8/layout/hierarchy1"/>
    <dgm:cxn modelId="{4A01D6CC-761F-4195-93C2-6160F9070F3F}" type="presParOf" srcId="{1255C9EE-5384-4637-8252-378B113D64FA}" destId="{5D8A4E40-31DF-4E18-AB70-A11671F240B6}" srcOrd="1" destOrd="0" presId="urn:microsoft.com/office/officeart/2005/8/layout/hierarchy1"/>
    <dgm:cxn modelId="{C8CC4DBF-13B8-4181-9A35-E2D8BE640990}" type="presParOf" srcId="{EAD0D274-B6F8-4157-B4AE-DE2EEEEFE98D}" destId="{759DC5EA-52C7-45A3-BB0E-324CFD595BD6}" srcOrd="1" destOrd="0" presId="urn:microsoft.com/office/officeart/2005/8/layout/hierarchy1"/>
    <dgm:cxn modelId="{89848FE2-D214-4BCD-8B80-9A75FC79779F}" type="presParOf" srcId="{0925D0FC-FA75-4173-A7D6-94E4D0C14A10}" destId="{92D50CC1-85BC-4B7F-BDE6-BDB886112E9B}" srcOrd="2" destOrd="0" presId="urn:microsoft.com/office/officeart/2005/8/layout/hierarchy1"/>
    <dgm:cxn modelId="{A7393C23-8CB5-4642-A5EB-5CA77C6F48BD}" type="presParOf" srcId="{0925D0FC-FA75-4173-A7D6-94E4D0C14A10}" destId="{468DB0C9-8290-4FAD-9826-99D3EE1A75EC}" srcOrd="3" destOrd="0" presId="urn:microsoft.com/office/officeart/2005/8/layout/hierarchy1"/>
    <dgm:cxn modelId="{147AE648-2D5A-45A0-B5DD-62107F1E1828}" type="presParOf" srcId="{468DB0C9-8290-4FAD-9826-99D3EE1A75EC}" destId="{D5CB8924-1A00-463E-832A-B71F0687D9EB}" srcOrd="0" destOrd="0" presId="urn:microsoft.com/office/officeart/2005/8/layout/hierarchy1"/>
    <dgm:cxn modelId="{6A290871-0282-4345-A65C-1B79C1614176}" type="presParOf" srcId="{D5CB8924-1A00-463E-832A-B71F0687D9EB}" destId="{6E128E6B-3D6C-4F82-9728-76BFF8E3D6F1}" srcOrd="0" destOrd="0" presId="urn:microsoft.com/office/officeart/2005/8/layout/hierarchy1"/>
    <dgm:cxn modelId="{0EBD32B3-1F91-4202-A44E-B7268B7ED8DF}" type="presParOf" srcId="{D5CB8924-1A00-463E-832A-B71F0687D9EB}" destId="{B739490C-95BB-4AC7-A390-AF3929EBA72B}" srcOrd="1" destOrd="0" presId="urn:microsoft.com/office/officeart/2005/8/layout/hierarchy1"/>
    <dgm:cxn modelId="{F1A7E2DB-9D8E-4C3A-9630-26999B685D95}" type="presParOf" srcId="{468DB0C9-8290-4FAD-9826-99D3EE1A75EC}" destId="{6C1662B7-BEA4-42BC-92EA-94C89F2F3C7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D261107-1AA5-468A-9848-0FF56B2FA1F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FCE56E1-6AEB-48B1-AC2F-91659AF9C323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Обмежити доступ до інформації можливо лише </a:t>
          </a:r>
          <a:r>
            <a:rPr lang="ru-RU" sz="2000" b="1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разі якщо запитувана інформація належить до категорії інформації з обмеженим доступом </a:t>
          </a:r>
          <a:r>
            <a:rPr lang="uk-UA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після застосування «трискладового тесту».</a:t>
          </a:r>
          <a:endParaRPr lang="uk-UA" sz="20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2C06D1-D471-49C1-97BA-701A2AD81231}" type="parTrans" cxnId="{3AD4E3BE-2611-46F8-B493-ADF4030661A5}">
      <dgm:prSet/>
      <dgm:spPr/>
      <dgm:t>
        <a:bodyPr/>
        <a:lstStyle/>
        <a:p>
          <a:endParaRPr lang="uk-UA"/>
        </a:p>
      </dgm:t>
    </dgm:pt>
    <dgm:pt modelId="{23B85C0C-7141-42CC-AAF5-7CC0EEFC80C9}" type="sibTrans" cxnId="{3AD4E3BE-2611-46F8-B493-ADF4030661A5}">
      <dgm:prSet/>
      <dgm:spPr/>
      <dgm:t>
        <a:bodyPr/>
        <a:lstStyle/>
        <a:p>
          <a:endParaRPr lang="uk-UA"/>
        </a:p>
      </dgm:t>
    </dgm:pt>
    <dgm:pt modelId="{F3CA4009-89B3-45CD-A6FD-D5E41EE53703}">
      <dgm:prSet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Відмова в наданні на запит інформації з обмеженим доступом має ґрунтуватись як на </a:t>
          </a:r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юридичній</a:t>
          </a:r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(посилання на пункт 2 частини першої  статті 22 Закону) </a:t>
          </a:r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так і на фактичній підставах </a:t>
          </a:r>
          <a:r>
            <a:rPr lang="uk-UA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(обґрунтування рішення). </a:t>
          </a:r>
        </a:p>
      </dgm:t>
    </dgm:pt>
    <dgm:pt modelId="{4597131C-8A0A-42E9-BEA5-E2236785F931}" type="parTrans" cxnId="{7C3587EB-252B-47E0-A462-1CAD096881D0}">
      <dgm:prSet/>
      <dgm:spPr/>
      <dgm:t>
        <a:bodyPr/>
        <a:lstStyle/>
        <a:p>
          <a:endParaRPr lang="ru-RU"/>
        </a:p>
      </dgm:t>
    </dgm:pt>
    <dgm:pt modelId="{8F5AF8A7-5B7A-4BC3-B481-B66DCF5C21C6}" type="sibTrans" cxnId="{7C3587EB-252B-47E0-A462-1CAD096881D0}">
      <dgm:prSet/>
      <dgm:spPr/>
      <dgm:t>
        <a:bodyPr/>
        <a:lstStyle/>
        <a:p>
          <a:endParaRPr lang="ru-RU"/>
        </a:p>
      </dgm:t>
    </dgm:pt>
    <dgm:pt modelId="{C25C516D-6F52-4E29-938F-709D5C6AD6AB}" type="pres">
      <dgm:prSet presAssocID="{DD261107-1AA5-468A-9848-0FF56B2FA1F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52B2CBAF-ECFB-42D8-9640-FF4AE6587B2C}" type="pres">
      <dgm:prSet presAssocID="{DD261107-1AA5-468A-9848-0FF56B2FA1F2}" presName="Name1" presStyleCnt="0"/>
      <dgm:spPr/>
    </dgm:pt>
    <dgm:pt modelId="{181F60FE-B561-4BFF-9422-2D41C6589388}" type="pres">
      <dgm:prSet presAssocID="{DD261107-1AA5-468A-9848-0FF56B2FA1F2}" presName="cycle" presStyleCnt="0"/>
      <dgm:spPr/>
    </dgm:pt>
    <dgm:pt modelId="{A8493848-AB85-43C8-A8C6-F3330ED7964C}" type="pres">
      <dgm:prSet presAssocID="{DD261107-1AA5-468A-9848-0FF56B2FA1F2}" presName="srcNode" presStyleLbl="node1" presStyleIdx="0" presStyleCnt="2"/>
      <dgm:spPr/>
    </dgm:pt>
    <dgm:pt modelId="{2BF4C846-0A4A-4ADF-AA83-B0274BFD6C24}" type="pres">
      <dgm:prSet presAssocID="{DD261107-1AA5-468A-9848-0FF56B2FA1F2}" presName="conn" presStyleLbl="parChTrans1D2" presStyleIdx="0" presStyleCnt="1"/>
      <dgm:spPr/>
      <dgm:t>
        <a:bodyPr/>
        <a:lstStyle/>
        <a:p>
          <a:endParaRPr lang="uk-UA"/>
        </a:p>
      </dgm:t>
    </dgm:pt>
    <dgm:pt modelId="{721358EF-012B-4738-BDF8-CD7BF146628A}" type="pres">
      <dgm:prSet presAssocID="{DD261107-1AA5-468A-9848-0FF56B2FA1F2}" presName="extraNode" presStyleLbl="node1" presStyleIdx="0" presStyleCnt="2"/>
      <dgm:spPr/>
    </dgm:pt>
    <dgm:pt modelId="{63826588-0394-41AA-AACC-FA810A1AFC71}" type="pres">
      <dgm:prSet presAssocID="{DD261107-1AA5-468A-9848-0FF56B2FA1F2}" presName="dstNode" presStyleLbl="node1" presStyleIdx="0" presStyleCnt="2"/>
      <dgm:spPr/>
    </dgm:pt>
    <dgm:pt modelId="{D1DB97DB-135F-44A5-8096-CCB9575B664E}" type="pres">
      <dgm:prSet presAssocID="{3FCE56E1-6AEB-48B1-AC2F-91659AF9C323}" presName="text_1" presStyleLbl="node1" presStyleIdx="0" presStyleCnt="2" custScaleY="173914" custLinFactNeighborX="937" custLinFactNeighborY="-1175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F0D6DA-F269-4CD1-B933-35496C7F6CC4}" type="pres">
      <dgm:prSet presAssocID="{3FCE56E1-6AEB-48B1-AC2F-91659AF9C323}" presName="accent_1" presStyleCnt="0"/>
      <dgm:spPr/>
    </dgm:pt>
    <dgm:pt modelId="{3EF5BD49-80C8-4B9C-801B-48F179B49E96}" type="pres">
      <dgm:prSet presAssocID="{3FCE56E1-6AEB-48B1-AC2F-91659AF9C323}" presName="accentRepeatNode" presStyleLbl="solidFgAcc1" presStyleIdx="0" presStyleCnt="2" custLinFactNeighborX="-9278" custLinFactNeighborY="-12371"/>
      <dgm:spPr>
        <a:solidFill>
          <a:schemeClr val="bg2"/>
        </a:solidFill>
      </dgm:spPr>
    </dgm:pt>
    <dgm:pt modelId="{4AA400BA-0535-45A7-A28E-2FDD74A0D4B1}" type="pres">
      <dgm:prSet presAssocID="{F3CA4009-89B3-45CD-A6FD-D5E41EE53703}" presName="text_2" presStyleLbl="node1" presStyleIdx="1" presStyleCnt="2" custScaleY="164949" custLinFactNeighborX="1712" custLinFactNeighborY="25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709BF-9843-4800-8E3B-833B49D09155}" type="pres">
      <dgm:prSet presAssocID="{F3CA4009-89B3-45CD-A6FD-D5E41EE53703}" presName="accent_2" presStyleCnt="0"/>
      <dgm:spPr/>
    </dgm:pt>
    <dgm:pt modelId="{B05D3E85-91CB-45F4-BEA2-1A6CBF5383AB}" type="pres">
      <dgm:prSet presAssocID="{F3CA4009-89B3-45CD-A6FD-D5E41EE53703}" presName="accentRepeatNode" presStyleLbl="solidFgAcc1" presStyleIdx="1" presStyleCnt="2" custLinFactNeighborX="-10310" custLinFactNeighborY="18557"/>
      <dgm:spPr/>
    </dgm:pt>
  </dgm:ptLst>
  <dgm:cxnLst>
    <dgm:cxn modelId="{201E4D49-5BD4-4273-8626-4FEA86174045}" type="presOf" srcId="{23B85C0C-7141-42CC-AAF5-7CC0EEFC80C9}" destId="{2BF4C846-0A4A-4ADF-AA83-B0274BFD6C24}" srcOrd="0" destOrd="0" presId="urn:microsoft.com/office/officeart/2008/layout/VerticalCurvedList"/>
    <dgm:cxn modelId="{3AD4E3BE-2611-46F8-B493-ADF4030661A5}" srcId="{DD261107-1AA5-468A-9848-0FF56B2FA1F2}" destId="{3FCE56E1-6AEB-48B1-AC2F-91659AF9C323}" srcOrd="0" destOrd="0" parTransId="{EA2C06D1-D471-49C1-97BA-701A2AD81231}" sibTransId="{23B85C0C-7141-42CC-AAF5-7CC0EEFC80C9}"/>
    <dgm:cxn modelId="{A779A831-1F94-4ACC-8917-A79F08A2A711}" type="presOf" srcId="{DD261107-1AA5-468A-9848-0FF56B2FA1F2}" destId="{C25C516D-6F52-4E29-938F-709D5C6AD6AB}" srcOrd="0" destOrd="0" presId="urn:microsoft.com/office/officeart/2008/layout/VerticalCurvedList"/>
    <dgm:cxn modelId="{D520424F-33E7-45B3-83AC-C8ECD3F1493C}" type="presOf" srcId="{3FCE56E1-6AEB-48B1-AC2F-91659AF9C323}" destId="{D1DB97DB-135F-44A5-8096-CCB9575B664E}" srcOrd="0" destOrd="0" presId="urn:microsoft.com/office/officeart/2008/layout/VerticalCurvedList"/>
    <dgm:cxn modelId="{7C3587EB-252B-47E0-A462-1CAD096881D0}" srcId="{DD261107-1AA5-468A-9848-0FF56B2FA1F2}" destId="{F3CA4009-89B3-45CD-A6FD-D5E41EE53703}" srcOrd="1" destOrd="0" parTransId="{4597131C-8A0A-42E9-BEA5-E2236785F931}" sibTransId="{8F5AF8A7-5B7A-4BC3-B481-B66DCF5C21C6}"/>
    <dgm:cxn modelId="{BCDFE9F5-247C-4546-93A1-0807DED34982}" type="presOf" srcId="{F3CA4009-89B3-45CD-A6FD-D5E41EE53703}" destId="{4AA400BA-0535-45A7-A28E-2FDD74A0D4B1}" srcOrd="0" destOrd="0" presId="urn:microsoft.com/office/officeart/2008/layout/VerticalCurvedList"/>
    <dgm:cxn modelId="{733F9BC4-B738-4177-A8C7-AD7820B4D4E5}" type="presParOf" srcId="{C25C516D-6F52-4E29-938F-709D5C6AD6AB}" destId="{52B2CBAF-ECFB-42D8-9640-FF4AE6587B2C}" srcOrd="0" destOrd="0" presId="urn:microsoft.com/office/officeart/2008/layout/VerticalCurvedList"/>
    <dgm:cxn modelId="{C6FF8CB6-B7FC-454B-B656-73BCBC6CEF0B}" type="presParOf" srcId="{52B2CBAF-ECFB-42D8-9640-FF4AE6587B2C}" destId="{181F60FE-B561-4BFF-9422-2D41C6589388}" srcOrd="0" destOrd="0" presId="urn:microsoft.com/office/officeart/2008/layout/VerticalCurvedList"/>
    <dgm:cxn modelId="{D9351FDA-513C-493A-9AB7-D4EC68495866}" type="presParOf" srcId="{181F60FE-B561-4BFF-9422-2D41C6589388}" destId="{A8493848-AB85-43C8-A8C6-F3330ED7964C}" srcOrd="0" destOrd="0" presId="urn:microsoft.com/office/officeart/2008/layout/VerticalCurvedList"/>
    <dgm:cxn modelId="{86A6EDF8-483C-4D26-8A1D-D39FD758F2A0}" type="presParOf" srcId="{181F60FE-B561-4BFF-9422-2D41C6589388}" destId="{2BF4C846-0A4A-4ADF-AA83-B0274BFD6C24}" srcOrd="1" destOrd="0" presId="urn:microsoft.com/office/officeart/2008/layout/VerticalCurvedList"/>
    <dgm:cxn modelId="{F21AE106-5268-433F-AE4A-119A9682F51C}" type="presParOf" srcId="{181F60FE-B561-4BFF-9422-2D41C6589388}" destId="{721358EF-012B-4738-BDF8-CD7BF146628A}" srcOrd="2" destOrd="0" presId="urn:microsoft.com/office/officeart/2008/layout/VerticalCurvedList"/>
    <dgm:cxn modelId="{84232FB4-DE3C-4958-911D-FB5FC8EDB0FF}" type="presParOf" srcId="{181F60FE-B561-4BFF-9422-2D41C6589388}" destId="{63826588-0394-41AA-AACC-FA810A1AFC71}" srcOrd="3" destOrd="0" presId="urn:microsoft.com/office/officeart/2008/layout/VerticalCurvedList"/>
    <dgm:cxn modelId="{2737C872-805E-4DAE-BC67-2BA6385BCA0D}" type="presParOf" srcId="{52B2CBAF-ECFB-42D8-9640-FF4AE6587B2C}" destId="{D1DB97DB-135F-44A5-8096-CCB9575B664E}" srcOrd="1" destOrd="0" presId="urn:microsoft.com/office/officeart/2008/layout/VerticalCurvedList"/>
    <dgm:cxn modelId="{AE234B17-36BF-47F6-A561-746FD8C14ED0}" type="presParOf" srcId="{52B2CBAF-ECFB-42D8-9640-FF4AE6587B2C}" destId="{CDF0D6DA-F269-4CD1-B933-35496C7F6CC4}" srcOrd="2" destOrd="0" presId="urn:microsoft.com/office/officeart/2008/layout/VerticalCurvedList"/>
    <dgm:cxn modelId="{B2C63223-94EF-46D5-97CE-972B64185F8A}" type="presParOf" srcId="{CDF0D6DA-F269-4CD1-B933-35496C7F6CC4}" destId="{3EF5BD49-80C8-4B9C-801B-48F179B49E96}" srcOrd="0" destOrd="0" presId="urn:microsoft.com/office/officeart/2008/layout/VerticalCurvedList"/>
    <dgm:cxn modelId="{F56A0C6D-6340-49D3-B311-952EB256DA71}" type="presParOf" srcId="{52B2CBAF-ECFB-42D8-9640-FF4AE6587B2C}" destId="{4AA400BA-0535-45A7-A28E-2FDD74A0D4B1}" srcOrd="3" destOrd="0" presId="urn:microsoft.com/office/officeart/2008/layout/VerticalCurvedList"/>
    <dgm:cxn modelId="{3958E8AC-66DB-4035-88F8-A43628F4040E}" type="presParOf" srcId="{52B2CBAF-ECFB-42D8-9640-FF4AE6587B2C}" destId="{5CC709BF-9843-4800-8E3B-833B49D09155}" srcOrd="4" destOrd="0" presId="urn:microsoft.com/office/officeart/2008/layout/VerticalCurvedList"/>
    <dgm:cxn modelId="{8052906B-CCA8-4787-8E1F-AF7B0CC62A2B}" type="presParOf" srcId="{5CC709BF-9843-4800-8E3B-833B49D09155}" destId="{B05D3E85-91CB-45F4-BEA2-1A6CBF5383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D261107-1AA5-468A-9848-0FF56B2FA1F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C7B3B13-FE00-43DD-B19B-ABC427F7EFD7}">
      <dgm:prSet/>
      <dgm:spPr/>
      <dgm:t>
        <a:bodyPr/>
        <a:lstStyle/>
        <a:p>
          <a:r>
            <a: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Обмеженню доступу підлягає інформація, а не документ. </a:t>
          </a:r>
        </a:p>
        <a:p>
          <a:r>
            <a:rPr lang="uk-UA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Якщо документ містить інформацію з обмеженим доступом, для ознайомлення надається інформація, доступ до якої необмежений.</a:t>
          </a:r>
        </a:p>
      </dgm:t>
    </dgm:pt>
    <dgm:pt modelId="{15CDABD8-E534-4C3B-B5E4-4EB17614FE7F}" type="parTrans" cxnId="{432DDA06-48C3-41DA-833F-CAB77EA1BBAC}">
      <dgm:prSet/>
      <dgm:spPr/>
      <dgm:t>
        <a:bodyPr/>
        <a:lstStyle/>
        <a:p>
          <a:endParaRPr lang="ru-RU"/>
        </a:p>
      </dgm:t>
    </dgm:pt>
    <dgm:pt modelId="{23B4FC89-E8AF-4070-9BA0-6E0865342486}" type="sibTrans" cxnId="{432DDA06-48C3-41DA-833F-CAB77EA1BBAC}">
      <dgm:prSet/>
      <dgm:spPr/>
      <dgm:t>
        <a:bodyPr/>
        <a:lstStyle/>
        <a:p>
          <a:endParaRPr lang="ru-RU"/>
        </a:p>
      </dgm:t>
    </dgm:pt>
    <dgm:pt modelId="{C25C516D-6F52-4E29-938F-709D5C6AD6AB}" type="pres">
      <dgm:prSet presAssocID="{DD261107-1AA5-468A-9848-0FF56B2FA1F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52B2CBAF-ECFB-42D8-9640-FF4AE6587B2C}" type="pres">
      <dgm:prSet presAssocID="{DD261107-1AA5-468A-9848-0FF56B2FA1F2}" presName="Name1" presStyleCnt="0"/>
      <dgm:spPr/>
    </dgm:pt>
    <dgm:pt modelId="{181F60FE-B561-4BFF-9422-2D41C6589388}" type="pres">
      <dgm:prSet presAssocID="{DD261107-1AA5-468A-9848-0FF56B2FA1F2}" presName="cycle" presStyleCnt="0"/>
      <dgm:spPr/>
    </dgm:pt>
    <dgm:pt modelId="{A8493848-AB85-43C8-A8C6-F3330ED7964C}" type="pres">
      <dgm:prSet presAssocID="{DD261107-1AA5-468A-9848-0FF56B2FA1F2}" presName="srcNode" presStyleLbl="node1" presStyleIdx="0" presStyleCnt="1"/>
      <dgm:spPr/>
    </dgm:pt>
    <dgm:pt modelId="{2BF4C846-0A4A-4ADF-AA83-B0274BFD6C24}" type="pres">
      <dgm:prSet presAssocID="{DD261107-1AA5-468A-9848-0FF56B2FA1F2}" presName="conn" presStyleLbl="parChTrans1D2" presStyleIdx="0" presStyleCnt="1"/>
      <dgm:spPr/>
      <dgm:t>
        <a:bodyPr/>
        <a:lstStyle/>
        <a:p>
          <a:endParaRPr lang="uk-UA"/>
        </a:p>
      </dgm:t>
    </dgm:pt>
    <dgm:pt modelId="{721358EF-012B-4738-BDF8-CD7BF146628A}" type="pres">
      <dgm:prSet presAssocID="{DD261107-1AA5-468A-9848-0FF56B2FA1F2}" presName="extraNode" presStyleLbl="node1" presStyleIdx="0" presStyleCnt="1"/>
      <dgm:spPr/>
    </dgm:pt>
    <dgm:pt modelId="{63826588-0394-41AA-AACC-FA810A1AFC71}" type="pres">
      <dgm:prSet presAssocID="{DD261107-1AA5-468A-9848-0FF56B2FA1F2}" presName="dstNode" presStyleLbl="node1" presStyleIdx="0" presStyleCnt="1"/>
      <dgm:spPr/>
    </dgm:pt>
    <dgm:pt modelId="{DA1D66D4-59D2-4317-B359-AEC1724482D2}" type="pres">
      <dgm:prSet presAssocID="{7C7B3B13-FE00-43DD-B19B-ABC427F7EFD7}" presName="text_1" presStyleLbl="node1" presStyleIdx="0" presStyleCnt="1" custScaleY="13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42DB3-C69A-4876-829A-1F917C9E1F3E}" type="pres">
      <dgm:prSet presAssocID="{7C7B3B13-FE00-43DD-B19B-ABC427F7EFD7}" presName="accent_1" presStyleCnt="0"/>
      <dgm:spPr/>
    </dgm:pt>
    <dgm:pt modelId="{DC5571E9-6AF7-46AE-A6E0-D6D6E383D0C8}" type="pres">
      <dgm:prSet presAssocID="{7C7B3B13-FE00-43DD-B19B-ABC427F7EFD7}" presName="accentRepeatNode" presStyleLbl="solidFgAcc1" presStyleIdx="0" presStyleCnt="1" custLinFactNeighborX="-1447" custLinFactNeighborY="1911"/>
      <dgm:spPr/>
      <dgm:t>
        <a:bodyPr/>
        <a:lstStyle/>
        <a:p>
          <a:endParaRPr lang="ru-RU"/>
        </a:p>
      </dgm:t>
    </dgm:pt>
  </dgm:ptLst>
  <dgm:cxnLst>
    <dgm:cxn modelId="{233816E3-B520-49AE-937D-12B99DC2BE03}" type="presOf" srcId="{23B4FC89-E8AF-4070-9BA0-6E0865342486}" destId="{2BF4C846-0A4A-4ADF-AA83-B0274BFD6C24}" srcOrd="0" destOrd="0" presId="urn:microsoft.com/office/officeart/2008/layout/VerticalCurvedList"/>
    <dgm:cxn modelId="{B993E99C-127D-4650-9252-8367ABE26625}" type="presOf" srcId="{DD261107-1AA5-468A-9848-0FF56B2FA1F2}" destId="{C25C516D-6F52-4E29-938F-709D5C6AD6AB}" srcOrd="0" destOrd="0" presId="urn:microsoft.com/office/officeart/2008/layout/VerticalCurvedList"/>
    <dgm:cxn modelId="{31068567-6520-4D02-B571-C754CA097AE0}" type="presOf" srcId="{7C7B3B13-FE00-43DD-B19B-ABC427F7EFD7}" destId="{DA1D66D4-59D2-4317-B359-AEC1724482D2}" srcOrd="0" destOrd="0" presId="urn:microsoft.com/office/officeart/2008/layout/VerticalCurvedList"/>
    <dgm:cxn modelId="{432DDA06-48C3-41DA-833F-CAB77EA1BBAC}" srcId="{DD261107-1AA5-468A-9848-0FF56B2FA1F2}" destId="{7C7B3B13-FE00-43DD-B19B-ABC427F7EFD7}" srcOrd="0" destOrd="0" parTransId="{15CDABD8-E534-4C3B-B5E4-4EB17614FE7F}" sibTransId="{23B4FC89-E8AF-4070-9BA0-6E0865342486}"/>
    <dgm:cxn modelId="{7656BF2E-59D1-4211-87E5-10B4AE5974C2}" type="presParOf" srcId="{C25C516D-6F52-4E29-938F-709D5C6AD6AB}" destId="{52B2CBAF-ECFB-42D8-9640-FF4AE6587B2C}" srcOrd="0" destOrd="0" presId="urn:microsoft.com/office/officeart/2008/layout/VerticalCurvedList"/>
    <dgm:cxn modelId="{044F113E-98B1-4F90-8167-5BDE1D08BBC1}" type="presParOf" srcId="{52B2CBAF-ECFB-42D8-9640-FF4AE6587B2C}" destId="{181F60FE-B561-4BFF-9422-2D41C6589388}" srcOrd="0" destOrd="0" presId="urn:microsoft.com/office/officeart/2008/layout/VerticalCurvedList"/>
    <dgm:cxn modelId="{93754B51-B3EF-470F-ABBA-6716493E2DE1}" type="presParOf" srcId="{181F60FE-B561-4BFF-9422-2D41C6589388}" destId="{A8493848-AB85-43C8-A8C6-F3330ED7964C}" srcOrd="0" destOrd="0" presId="urn:microsoft.com/office/officeart/2008/layout/VerticalCurvedList"/>
    <dgm:cxn modelId="{CD0B37A7-D2A0-4117-AFA7-C77D0A6CEF6E}" type="presParOf" srcId="{181F60FE-B561-4BFF-9422-2D41C6589388}" destId="{2BF4C846-0A4A-4ADF-AA83-B0274BFD6C24}" srcOrd="1" destOrd="0" presId="urn:microsoft.com/office/officeart/2008/layout/VerticalCurvedList"/>
    <dgm:cxn modelId="{9D972321-D0DA-4925-A36C-7D58756F7B99}" type="presParOf" srcId="{181F60FE-B561-4BFF-9422-2D41C6589388}" destId="{721358EF-012B-4738-BDF8-CD7BF146628A}" srcOrd="2" destOrd="0" presId="urn:microsoft.com/office/officeart/2008/layout/VerticalCurvedList"/>
    <dgm:cxn modelId="{422C9A0C-4D8E-4574-B5EA-850BBFBF4428}" type="presParOf" srcId="{181F60FE-B561-4BFF-9422-2D41C6589388}" destId="{63826588-0394-41AA-AACC-FA810A1AFC71}" srcOrd="3" destOrd="0" presId="urn:microsoft.com/office/officeart/2008/layout/VerticalCurvedList"/>
    <dgm:cxn modelId="{C3EF592B-BABC-4C65-85DB-AEF3CEA4A3D0}" type="presParOf" srcId="{52B2CBAF-ECFB-42D8-9640-FF4AE6587B2C}" destId="{DA1D66D4-59D2-4317-B359-AEC1724482D2}" srcOrd="1" destOrd="0" presId="urn:microsoft.com/office/officeart/2008/layout/VerticalCurvedList"/>
    <dgm:cxn modelId="{3BBA5A00-9B58-4A28-A9D0-253C7591F468}" type="presParOf" srcId="{52B2CBAF-ECFB-42D8-9640-FF4AE6587B2C}" destId="{DCA42DB3-C69A-4876-829A-1F917C9E1F3E}" srcOrd="2" destOrd="0" presId="urn:microsoft.com/office/officeart/2008/layout/VerticalCurvedList"/>
    <dgm:cxn modelId="{E3056B3B-75D5-4CAD-9C4A-E3737DE59DC8}" type="presParOf" srcId="{DCA42DB3-C69A-4876-829A-1F917C9E1F3E}" destId="{DC5571E9-6AF7-46AE-A6E0-D6D6E383D0C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D261107-1AA5-468A-9848-0FF56B2FA1F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C7B3B13-FE00-43DD-B19B-ABC427F7EFD7}">
      <dgm:prSet/>
      <dgm:spPr/>
      <dgm:t>
        <a:bodyPr/>
        <a:lstStyle/>
        <a:p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Відповідь розпорядника інформації про те, що інформація може бути одержана запитувачем із </a:t>
          </a:r>
          <a:r>
            <a:rPr lang="ru-RU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загальнодоступних джерел</a:t>
          </a:r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або </a:t>
          </a:r>
          <a:r>
            <a:rPr lang="ru-RU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відповідь не по суті</a:t>
          </a:r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запиту вважається </a:t>
          </a:r>
          <a:r>
            <a:rPr lang="ru-RU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неправомірною відмовою в наданні інформації</a:t>
          </a:r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CDABD8-E534-4C3B-B5E4-4EB17614FE7F}" type="parTrans" cxnId="{432DDA06-48C3-41DA-833F-CAB77EA1BBAC}">
      <dgm:prSet/>
      <dgm:spPr/>
      <dgm:t>
        <a:bodyPr/>
        <a:lstStyle/>
        <a:p>
          <a:endParaRPr lang="ru-RU"/>
        </a:p>
      </dgm:t>
    </dgm:pt>
    <dgm:pt modelId="{23B4FC89-E8AF-4070-9BA0-6E0865342486}" type="sibTrans" cxnId="{432DDA06-48C3-41DA-833F-CAB77EA1BBAC}">
      <dgm:prSet/>
      <dgm:spPr/>
      <dgm:t>
        <a:bodyPr/>
        <a:lstStyle/>
        <a:p>
          <a:endParaRPr lang="ru-RU"/>
        </a:p>
      </dgm:t>
    </dgm:pt>
    <dgm:pt modelId="{C25C516D-6F52-4E29-938F-709D5C6AD6AB}" type="pres">
      <dgm:prSet presAssocID="{DD261107-1AA5-468A-9848-0FF56B2FA1F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52B2CBAF-ECFB-42D8-9640-FF4AE6587B2C}" type="pres">
      <dgm:prSet presAssocID="{DD261107-1AA5-468A-9848-0FF56B2FA1F2}" presName="Name1" presStyleCnt="0"/>
      <dgm:spPr/>
    </dgm:pt>
    <dgm:pt modelId="{181F60FE-B561-4BFF-9422-2D41C6589388}" type="pres">
      <dgm:prSet presAssocID="{DD261107-1AA5-468A-9848-0FF56B2FA1F2}" presName="cycle" presStyleCnt="0"/>
      <dgm:spPr/>
    </dgm:pt>
    <dgm:pt modelId="{A8493848-AB85-43C8-A8C6-F3330ED7964C}" type="pres">
      <dgm:prSet presAssocID="{DD261107-1AA5-468A-9848-0FF56B2FA1F2}" presName="srcNode" presStyleLbl="node1" presStyleIdx="0" presStyleCnt="1"/>
      <dgm:spPr/>
    </dgm:pt>
    <dgm:pt modelId="{2BF4C846-0A4A-4ADF-AA83-B0274BFD6C24}" type="pres">
      <dgm:prSet presAssocID="{DD261107-1AA5-468A-9848-0FF56B2FA1F2}" presName="conn" presStyleLbl="parChTrans1D2" presStyleIdx="0" presStyleCnt="1"/>
      <dgm:spPr/>
      <dgm:t>
        <a:bodyPr/>
        <a:lstStyle/>
        <a:p>
          <a:endParaRPr lang="uk-UA"/>
        </a:p>
      </dgm:t>
    </dgm:pt>
    <dgm:pt modelId="{721358EF-012B-4738-BDF8-CD7BF146628A}" type="pres">
      <dgm:prSet presAssocID="{DD261107-1AA5-468A-9848-0FF56B2FA1F2}" presName="extraNode" presStyleLbl="node1" presStyleIdx="0" presStyleCnt="1"/>
      <dgm:spPr/>
    </dgm:pt>
    <dgm:pt modelId="{63826588-0394-41AA-AACC-FA810A1AFC71}" type="pres">
      <dgm:prSet presAssocID="{DD261107-1AA5-468A-9848-0FF56B2FA1F2}" presName="dstNode" presStyleLbl="node1" presStyleIdx="0" presStyleCnt="1"/>
      <dgm:spPr/>
    </dgm:pt>
    <dgm:pt modelId="{DA1D66D4-59D2-4317-B359-AEC1724482D2}" type="pres">
      <dgm:prSet presAssocID="{7C7B3B13-FE00-43DD-B19B-ABC427F7EFD7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42DB3-C69A-4876-829A-1F917C9E1F3E}" type="pres">
      <dgm:prSet presAssocID="{7C7B3B13-FE00-43DD-B19B-ABC427F7EFD7}" presName="accent_1" presStyleCnt="0"/>
      <dgm:spPr/>
    </dgm:pt>
    <dgm:pt modelId="{DC5571E9-6AF7-46AE-A6E0-D6D6E383D0C8}" type="pres">
      <dgm:prSet presAssocID="{7C7B3B13-FE00-43DD-B19B-ABC427F7EFD7}" presName="accentRepeatNode" presStyleLbl="solidFgAcc1" presStyleIdx="0" presStyleCnt="1"/>
      <dgm:spPr/>
      <dgm:t>
        <a:bodyPr/>
        <a:lstStyle/>
        <a:p>
          <a:endParaRPr lang="ru-RU"/>
        </a:p>
      </dgm:t>
    </dgm:pt>
  </dgm:ptLst>
  <dgm:cxnLst>
    <dgm:cxn modelId="{AAFA4C66-EEE2-4749-8415-50ACC7565175}" type="presOf" srcId="{23B4FC89-E8AF-4070-9BA0-6E0865342486}" destId="{2BF4C846-0A4A-4ADF-AA83-B0274BFD6C24}" srcOrd="0" destOrd="0" presId="urn:microsoft.com/office/officeart/2008/layout/VerticalCurvedList"/>
    <dgm:cxn modelId="{E91C22D7-0435-4786-AAD2-147BFED91989}" type="presOf" srcId="{DD261107-1AA5-468A-9848-0FF56B2FA1F2}" destId="{C25C516D-6F52-4E29-938F-709D5C6AD6AB}" srcOrd="0" destOrd="0" presId="urn:microsoft.com/office/officeart/2008/layout/VerticalCurvedList"/>
    <dgm:cxn modelId="{E826B2A1-E771-42BF-892C-AE399D6A2F16}" type="presOf" srcId="{7C7B3B13-FE00-43DD-B19B-ABC427F7EFD7}" destId="{DA1D66D4-59D2-4317-B359-AEC1724482D2}" srcOrd="0" destOrd="0" presId="urn:microsoft.com/office/officeart/2008/layout/VerticalCurvedList"/>
    <dgm:cxn modelId="{432DDA06-48C3-41DA-833F-CAB77EA1BBAC}" srcId="{DD261107-1AA5-468A-9848-0FF56B2FA1F2}" destId="{7C7B3B13-FE00-43DD-B19B-ABC427F7EFD7}" srcOrd="0" destOrd="0" parTransId="{15CDABD8-E534-4C3B-B5E4-4EB17614FE7F}" sibTransId="{23B4FC89-E8AF-4070-9BA0-6E0865342486}"/>
    <dgm:cxn modelId="{87ADBF9C-D4B2-4C55-A68E-B172396BDCA0}" type="presParOf" srcId="{C25C516D-6F52-4E29-938F-709D5C6AD6AB}" destId="{52B2CBAF-ECFB-42D8-9640-FF4AE6587B2C}" srcOrd="0" destOrd="0" presId="urn:microsoft.com/office/officeart/2008/layout/VerticalCurvedList"/>
    <dgm:cxn modelId="{18BF27AC-EF58-4637-842A-0919B449AB1F}" type="presParOf" srcId="{52B2CBAF-ECFB-42D8-9640-FF4AE6587B2C}" destId="{181F60FE-B561-4BFF-9422-2D41C6589388}" srcOrd="0" destOrd="0" presId="urn:microsoft.com/office/officeart/2008/layout/VerticalCurvedList"/>
    <dgm:cxn modelId="{EFEF26BE-5D99-41F1-9040-B67EE1F5DF04}" type="presParOf" srcId="{181F60FE-B561-4BFF-9422-2D41C6589388}" destId="{A8493848-AB85-43C8-A8C6-F3330ED7964C}" srcOrd="0" destOrd="0" presId="urn:microsoft.com/office/officeart/2008/layout/VerticalCurvedList"/>
    <dgm:cxn modelId="{AEBB018F-35B7-4FD0-A5D1-B53C2C1B18BA}" type="presParOf" srcId="{181F60FE-B561-4BFF-9422-2D41C6589388}" destId="{2BF4C846-0A4A-4ADF-AA83-B0274BFD6C24}" srcOrd="1" destOrd="0" presId="urn:microsoft.com/office/officeart/2008/layout/VerticalCurvedList"/>
    <dgm:cxn modelId="{B6170DE8-6FDD-455D-A417-C8BAD08FADCB}" type="presParOf" srcId="{181F60FE-B561-4BFF-9422-2D41C6589388}" destId="{721358EF-012B-4738-BDF8-CD7BF146628A}" srcOrd="2" destOrd="0" presId="urn:microsoft.com/office/officeart/2008/layout/VerticalCurvedList"/>
    <dgm:cxn modelId="{681BC50D-72DE-413A-B1B2-69A5D19BEF67}" type="presParOf" srcId="{181F60FE-B561-4BFF-9422-2D41C6589388}" destId="{63826588-0394-41AA-AACC-FA810A1AFC71}" srcOrd="3" destOrd="0" presId="urn:microsoft.com/office/officeart/2008/layout/VerticalCurvedList"/>
    <dgm:cxn modelId="{9EA0751B-6136-48B3-8F32-006E5F690313}" type="presParOf" srcId="{52B2CBAF-ECFB-42D8-9640-FF4AE6587B2C}" destId="{DA1D66D4-59D2-4317-B359-AEC1724482D2}" srcOrd="1" destOrd="0" presId="urn:microsoft.com/office/officeart/2008/layout/VerticalCurvedList"/>
    <dgm:cxn modelId="{75E248AC-2095-4BE0-B7DA-3AA596D76EF9}" type="presParOf" srcId="{52B2CBAF-ECFB-42D8-9640-FF4AE6587B2C}" destId="{DCA42DB3-C69A-4876-829A-1F917C9E1F3E}" srcOrd="2" destOrd="0" presId="urn:microsoft.com/office/officeart/2008/layout/VerticalCurvedList"/>
    <dgm:cxn modelId="{38B7518F-33BC-4FC0-88DE-ABE1C621502E}" type="presParOf" srcId="{DCA42DB3-C69A-4876-829A-1F917C9E1F3E}" destId="{DC5571E9-6AF7-46AE-A6E0-D6D6E383D0C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EF5C89A-BE73-439F-862F-BC8597C81E2F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21C8BEA9-55FF-4A90-BB3D-EB3A54E581DD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Розпорядник фактично не </a:t>
          </a:r>
          <a:r>
            <a:rPr lang="uk-UA" sz="18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володіє запитуваною </a:t>
          </a:r>
          <a:r>
            <a: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інформацією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9575E5-D5E7-4342-AEB9-F6B8C2A0738C}" type="parTrans" cxnId="{B72D653D-0F36-41DB-9137-65FE034A3EA5}">
      <dgm:prSet/>
      <dgm:spPr/>
      <dgm:t>
        <a:bodyPr/>
        <a:lstStyle/>
        <a:p>
          <a:endParaRPr lang="ru-RU"/>
        </a:p>
      </dgm:t>
    </dgm:pt>
    <dgm:pt modelId="{9D6A0665-3EB4-49C6-8513-4BAD3A7D6CC2}" type="sibTrans" cxnId="{B72D653D-0F36-41DB-9137-65FE034A3EA5}">
      <dgm:prSet/>
      <dgm:spPr>
        <a:solidFill>
          <a:schemeClr val="tx2"/>
        </a:solidFill>
      </dgm:spPr>
      <dgm:t>
        <a:bodyPr/>
        <a:lstStyle/>
        <a:p>
          <a:endParaRPr lang="ru-RU"/>
        </a:p>
      </dgm:t>
    </dgm:pt>
    <dgm:pt modelId="{E7BD9CC9-3716-484C-94C5-416D33062C42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Розпоряднику відомо або має бути відомо, хто володіє інформацією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F8DAE8-7641-42E9-BE45-74B9F49225E1}" type="parTrans" cxnId="{CD0C6127-ECF0-43D5-B85F-4085D26336EB}">
      <dgm:prSet/>
      <dgm:spPr/>
      <dgm:t>
        <a:bodyPr/>
        <a:lstStyle/>
        <a:p>
          <a:endParaRPr lang="ru-RU"/>
        </a:p>
      </dgm:t>
    </dgm:pt>
    <dgm:pt modelId="{ED0A5DE9-088A-4C4C-979B-C37A6D3F5A2E}" type="sibTrans" cxnId="{CD0C6127-ECF0-43D5-B85F-4085D26336EB}">
      <dgm:prSet/>
      <dgm:spPr/>
      <dgm:t>
        <a:bodyPr/>
        <a:lstStyle/>
        <a:p>
          <a:endParaRPr lang="ru-RU"/>
        </a:p>
      </dgm:t>
    </dgm:pt>
    <dgm:pt modelId="{87BB6EFF-5E49-4A7E-AD38-CCEE6763B515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indent="0"/>
          <a:r>
            <a: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Запит надсилається до належного розпорядника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A3DAA0-BAD2-4886-BB65-47F9689D6786}" type="parTrans" cxnId="{DC01E64F-8EE8-4A85-AF58-9C232D69BCAA}">
      <dgm:prSet/>
      <dgm:spPr/>
      <dgm:t>
        <a:bodyPr/>
        <a:lstStyle/>
        <a:p>
          <a:endParaRPr lang="ru-RU"/>
        </a:p>
      </dgm:t>
    </dgm:pt>
    <dgm:pt modelId="{49D70A86-C308-4656-B90D-45B30D2E05A8}" type="sibTrans" cxnId="{DC01E64F-8EE8-4A85-AF58-9C232D69BCAA}">
      <dgm:prSet/>
      <dgm:spPr/>
      <dgm:t>
        <a:bodyPr/>
        <a:lstStyle/>
        <a:p>
          <a:endParaRPr lang="ru-RU"/>
        </a:p>
      </dgm:t>
    </dgm:pt>
    <dgm:pt modelId="{9516CD5D-93D5-4A38-A06A-CA29E19673D2}" type="pres">
      <dgm:prSet presAssocID="{7EF5C89A-BE73-439F-862F-BC8597C81E2F}" presName="linearFlow" presStyleCnt="0">
        <dgm:presLayoutVars>
          <dgm:dir/>
          <dgm:resizeHandles val="exact"/>
        </dgm:presLayoutVars>
      </dgm:prSet>
      <dgm:spPr/>
    </dgm:pt>
    <dgm:pt modelId="{7C991EEF-F701-48BF-ABD1-D890E8686606}" type="pres">
      <dgm:prSet presAssocID="{21C8BEA9-55FF-4A90-BB3D-EB3A54E581D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59A3D-7700-44BD-A766-02A6BF2469B0}" type="pres">
      <dgm:prSet presAssocID="{9D6A0665-3EB4-49C6-8513-4BAD3A7D6CC2}" presName="spacerL" presStyleCnt="0"/>
      <dgm:spPr/>
    </dgm:pt>
    <dgm:pt modelId="{084CED74-8304-418F-8708-420D72E90159}" type="pres">
      <dgm:prSet presAssocID="{9D6A0665-3EB4-49C6-8513-4BAD3A7D6CC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1053677-897A-4DF9-834F-A0AB2F91BC67}" type="pres">
      <dgm:prSet presAssocID="{9D6A0665-3EB4-49C6-8513-4BAD3A7D6CC2}" presName="spacerR" presStyleCnt="0"/>
      <dgm:spPr/>
    </dgm:pt>
    <dgm:pt modelId="{0374A885-874C-4CCF-9EBC-C9775A235273}" type="pres">
      <dgm:prSet presAssocID="{E7BD9CC9-3716-484C-94C5-416D33062C4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71DBB-D4B1-49FC-BEFB-93C9C6DDC3C3}" type="pres">
      <dgm:prSet presAssocID="{ED0A5DE9-088A-4C4C-979B-C37A6D3F5A2E}" presName="spacerL" presStyleCnt="0"/>
      <dgm:spPr/>
    </dgm:pt>
    <dgm:pt modelId="{616CA506-D1EB-4960-8693-5EBAAB8837A8}" type="pres">
      <dgm:prSet presAssocID="{ED0A5DE9-088A-4C4C-979B-C37A6D3F5A2E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104A8F8-60FB-4623-8416-6ABF750B40F5}" type="pres">
      <dgm:prSet presAssocID="{ED0A5DE9-088A-4C4C-979B-C37A6D3F5A2E}" presName="spacerR" presStyleCnt="0"/>
      <dgm:spPr/>
    </dgm:pt>
    <dgm:pt modelId="{27611E92-FFB2-45CB-A232-7B05B1FC7C27}" type="pres">
      <dgm:prSet presAssocID="{87BB6EFF-5E49-4A7E-AD38-CCEE6763B51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B12A4A-61CE-4994-8CF3-EDC50AAC604D}" type="presOf" srcId="{ED0A5DE9-088A-4C4C-979B-C37A6D3F5A2E}" destId="{616CA506-D1EB-4960-8693-5EBAAB8837A8}" srcOrd="0" destOrd="0" presId="urn:microsoft.com/office/officeart/2005/8/layout/equation1"/>
    <dgm:cxn modelId="{57AE5507-DCF8-48C5-9785-29C45F9557A5}" type="presOf" srcId="{87BB6EFF-5E49-4A7E-AD38-CCEE6763B515}" destId="{27611E92-FFB2-45CB-A232-7B05B1FC7C27}" srcOrd="0" destOrd="0" presId="urn:microsoft.com/office/officeart/2005/8/layout/equation1"/>
    <dgm:cxn modelId="{25B00427-7DF4-4F44-B937-403D2DC8EBCE}" type="presOf" srcId="{21C8BEA9-55FF-4A90-BB3D-EB3A54E581DD}" destId="{7C991EEF-F701-48BF-ABD1-D890E8686606}" srcOrd="0" destOrd="0" presId="urn:microsoft.com/office/officeart/2005/8/layout/equation1"/>
    <dgm:cxn modelId="{DC01E64F-8EE8-4A85-AF58-9C232D69BCAA}" srcId="{7EF5C89A-BE73-439F-862F-BC8597C81E2F}" destId="{87BB6EFF-5E49-4A7E-AD38-CCEE6763B515}" srcOrd="2" destOrd="0" parTransId="{04A3DAA0-BAD2-4886-BB65-47F9689D6786}" sibTransId="{49D70A86-C308-4656-B90D-45B30D2E05A8}"/>
    <dgm:cxn modelId="{CD0C6127-ECF0-43D5-B85F-4085D26336EB}" srcId="{7EF5C89A-BE73-439F-862F-BC8597C81E2F}" destId="{E7BD9CC9-3716-484C-94C5-416D33062C42}" srcOrd="1" destOrd="0" parTransId="{D3F8DAE8-7641-42E9-BE45-74B9F49225E1}" sibTransId="{ED0A5DE9-088A-4C4C-979B-C37A6D3F5A2E}"/>
    <dgm:cxn modelId="{EB825083-1370-43FC-8110-354B9F4F126E}" type="presOf" srcId="{7EF5C89A-BE73-439F-862F-BC8597C81E2F}" destId="{9516CD5D-93D5-4A38-A06A-CA29E19673D2}" srcOrd="0" destOrd="0" presId="urn:microsoft.com/office/officeart/2005/8/layout/equation1"/>
    <dgm:cxn modelId="{BDC21882-494F-41F5-A764-190B6E5C4653}" type="presOf" srcId="{E7BD9CC9-3716-484C-94C5-416D33062C42}" destId="{0374A885-874C-4CCF-9EBC-C9775A235273}" srcOrd="0" destOrd="0" presId="urn:microsoft.com/office/officeart/2005/8/layout/equation1"/>
    <dgm:cxn modelId="{B72D653D-0F36-41DB-9137-65FE034A3EA5}" srcId="{7EF5C89A-BE73-439F-862F-BC8597C81E2F}" destId="{21C8BEA9-55FF-4A90-BB3D-EB3A54E581DD}" srcOrd="0" destOrd="0" parTransId="{BC9575E5-D5E7-4342-AEB9-F6B8C2A0738C}" sibTransId="{9D6A0665-3EB4-49C6-8513-4BAD3A7D6CC2}"/>
    <dgm:cxn modelId="{A24C7A9E-55CE-460C-9F27-3CCFF6FA4A5B}" type="presOf" srcId="{9D6A0665-3EB4-49C6-8513-4BAD3A7D6CC2}" destId="{084CED74-8304-418F-8708-420D72E90159}" srcOrd="0" destOrd="0" presId="urn:microsoft.com/office/officeart/2005/8/layout/equation1"/>
    <dgm:cxn modelId="{39FC77C7-4A01-4612-B912-019F263BB058}" type="presParOf" srcId="{9516CD5D-93D5-4A38-A06A-CA29E19673D2}" destId="{7C991EEF-F701-48BF-ABD1-D890E8686606}" srcOrd="0" destOrd="0" presId="urn:microsoft.com/office/officeart/2005/8/layout/equation1"/>
    <dgm:cxn modelId="{6F1D6060-F340-463F-9D99-38AA687DB6A6}" type="presParOf" srcId="{9516CD5D-93D5-4A38-A06A-CA29E19673D2}" destId="{FCE59A3D-7700-44BD-A766-02A6BF2469B0}" srcOrd="1" destOrd="0" presId="urn:microsoft.com/office/officeart/2005/8/layout/equation1"/>
    <dgm:cxn modelId="{C7E04510-E520-4B89-9683-63392C06E046}" type="presParOf" srcId="{9516CD5D-93D5-4A38-A06A-CA29E19673D2}" destId="{084CED74-8304-418F-8708-420D72E90159}" srcOrd="2" destOrd="0" presId="urn:microsoft.com/office/officeart/2005/8/layout/equation1"/>
    <dgm:cxn modelId="{6E0E0288-C4D7-4653-921B-67FC45D1DB53}" type="presParOf" srcId="{9516CD5D-93D5-4A38-A06A-CA29E19673D2}" destId="{51053677-897A-4DF9-834F-A0AB2F91BC67}" srcOrd="3" destOrd="0" presId="urn:microsoft.com/office/officeart/2005/8/layout/equation1"/>
    <dgm:cxn modelId="{BB153C8C-A5B5-4527-8BE7-6E0C875CDBD3}" type="presParOf" srcId="{9516CD5D-93D5-4A38-A06A-CA29E19673D2}" destId="{0374A885-874C-4CCF-9EBC-C9775A235273}" srcOrd="4" destOrd="0" presId="urn:microsoft.com/office/officeart/2005/8/layout/equation1"/>
    <dgm:cxn modelId="{0E8FBF9D-79FB-4AC4-BEAD-241B626F3032}" type="presParOf" srcId="{9516CD5D-93D5-4A38-A06A-CA29E19673D2}" destId="{9BF71DBB-D4B1-49FC-BEFB-93C9C6DDC3C3}" srcOrd="5" destOrd="0" presId="urn:microsoft.com/office/officeart/2005/8/layout/equation1"/>
    <dgm:cxn modelId="{3F19886C-403E-463A-A370-98BDA773C70B}" type="presParOf" srcId="{9516CD5D-93D5-4A38-A06A-CA29E19673D2}" destId="{616CA506-D1EB-4960-8693-5EBAAB8837A8}" srcOrd="6" destOrd="0" presId="urn:microsoft.com/office/officeart/2005/8/layout/equation1"/>
    <dgm:cxn modelId="{01432FC0-E26F-4841-A7E8-7718E8391174}" type="presParOf" srcId="{9516CD5D-93D5-4A38-A06A-CA29E19673D2}" destId="{A104A8F8-60FB-4623-8416-6ABF750B40F5}" srcOrd="7" destOrd="0" presId="urn:microsoft.com/office/officeart/2005/8/layout/equation1"/>
    <dgm:cxn modelId="{2C4D7AEF-369F-4B35-9C10-D1CC49BF7102}" type="presParOf" srcId="{9516CD5D-93D5-4A38-A06A-CA29E19673D2}" destId="{27611E92-FFB2-45CB-A232-7B05B1FC7C27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4D2931A-F329-47B5-BDBD-CEE9D02C0A8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F2808E2-66AE-47A1-9C85-A1140B6241F7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Інформація з обмеженим доступом</a:t>
          </a:r>
          <a:endParaRPr kumimoji="0" 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6A44B755-67BA-4AA9-99B6-F8B7F612420F}" type="parTrans" cxnId="{52DB78A4-FB62-4B0F-B999-6F06D1B3DB13}">
      <dgm:prSet/>
      <dgm:spPr/>
      <dgm:t>
        <a:bodyPr/>
        <a:lstStyle/>
        <a:p>
          <a:endParaRPr lang="ru-RU"/>
        </a:p>
      </dgm:t>
    </dgm:pt>
    <dgm:pt modelId="{0A42F659-4D45-448C-8F02-101889E98717}" type="sibTrans" cxnId="{52DB78A4-FB62-4B0F-B999-6F06D1B3DB13}">
      <dgm:prSet/>
      <dgm:spPr/>
      <dgm:t>
        <a:bodyPr/>
        <a:lstStyle/>
        <a:p>
          <a:endParaRPr lang="ru-RU"/>
        </a:p>
      </dgm:t>
    </dgm:pt>
    <dgm:pt modelId="{07CDE447-5DFD-4629-A1E3-429C6CBCB97E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Конфіденційна</a:t>
          </a:r>
          <a:endParaRPr kumimoji="0" 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8E994951-F043-4D6E-9886-A915C9A68AFB}" type="parTrans" cxnId="{75FFE472-347F-4B5D-A2BB-64C326C039E3}">
      <dgm:prSet/>
      <dgm:spPr/>
      <dgm:t>
        <a:bodyPr/>
        <a:lstStyle/>
        <a:p>
          <a:endParaRPr lang="ru-RU"/>
        </a:p>
      </dgm:t>
    </dgm:pt>
    <dgm:pt modelId="{95482144-9716-49D3-A774-B6F5CBB79CA8}" type="sibTrans" cxnId="{75FFE472-347F-4B5D-A2BB-64C326C039E3}">
      <dgm:prSet/>
      <dgm:spPr/>
      <dgm:t>
        <a:bodyPr/>
        <a:lstStyle/>
        <a:p>
          <a:endParaRPr lang="ru-RU"/>
        </a:p>
      </dgm:t>
    </dgm:pt>
    <dgm:pt modelId="{30E8FEF9-9792-472D-9751-8427B9E706FC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b="1" i="1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Службова</a:t>
          </a:r>
          <a:endParaRPr kumimoji="0" 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E4A90E56-F90F-4C89-BD9B-FFEAB14ACE6A}" type="parTrans" cxnId="{18304884-0DEC-43E5-BBA3-A4C9323A852B}">
      <dgm:prSet/>
      <dgm:spPr/>
      <dgm:t>
        <a:bodyPr/>
        <a:lstStyle/>
        <a:p>
          <a:endParaRPr lang="ru-RU"/>
        </a:p>
      </dgm:t>
    </dgm:pt>
    <dgm:pt modelId="{588A051E-C306-4D35-8B17-7C73CDD723CF}" type="sibTrans" cxnId="{18304884-0DEC-43E5-BBA3-A4C9323A852B}">
      <dgm:prSet/>
      <dgm:spPr/>
      <dgm:t>
        <a:bodyPr/>
        <a:lstStyle/>
        <a:p>
          <a:endParaRPr lang="ru-RU"/>
        </a:p>
      </dgm:t>
    </dgm:pt>
    <dgm:pt modelId="{76F47693-CBD0-4AA3-B34F-BC2156B74D01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Таємна</a:t>
          </a:r>
          <a:endParaRPr kumimoji="0" 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8174814E-2304-4013-AC95-97F2EE5B12F5}" type="parTrans" cxnId="{26A1E13A-93CC-4D18-A005-533CFB040C9A}">
      <dgm:prSet/>
      <dgm:spPr/>
      <dgm:t>
        <a:bodyPr/>
        <a:lstStyle/>
        <a:p>
          <a:endParaRPr lang="ru-RU"/>
        </a:p>
      </dgm:t>
    </dgm:pt>
    <dgm:pt modelId="{56CDBD68-ECF7-4359-823B-5E3989C967AB}" type="sibTrans" cxnId="{26A1E13A-93CC-4D18-A005-533CFB040C9A}">
      <dgm:prSet/>
      <dgm:spPr/>
      <dgm:t>
        <a:bodyPr/>
        <a:lstStyle/>
        <a:p>
          <a:endParaRPr lang="ru-RU"/>
        </a:p>
      </dgm:t>
    </dgm:pt>
    <dgm:pt modelId="{21ACFDFC-06D3-418A-AAD4-AA18B7399411}" type="pres">
      <dgm:prSet presAssocID="{D4D2931A-F329-47B5-BDBD-CEE9D02C0A8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C19BF94-CC4C-46F1-90AF-C4D63E34AC83}" type="pres">
      <dgm:prSet presAssocID="{BF2808E2-66AE-47A1-9C85-A1140B6241F7}" presName="hierRoot1" presStyleCnt="0">
        <dgm:presLayoutVars>
          <dgm:hierBranch/>
        </dgm:presLayoutVars>
      </dgm:prSet>
      <dgm:spPr/>
    </dgm:pt>
    <dgm:pt modelId="{1836847B-E6BF-4E4B-96F1-2C22DAB8B3BA}" type="pres">
      <dgm:prSet presAssocID="{BF2808E2-66AE-47A1-9C85-A1140B6241F7}" presName="rootComposite1" presStyleCnt="0"/>
      <dgm:spPr/>
    </dgm:pt>
    <dgm:pt modelId="{9E3C5CBA-4A02-4BC7-88A6-5C799DD7A1F4}" type="pres">
      <dgm:prSet presAssocID="{BF2808E2-66AE-47A1-9C85-A1140B6241F7}" presName="rootText1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B0ABC2C-3BFF-4420-99BB-D657F974990F}" type="pres">
      <dgm:prSet presAssocID="{BF2808E2-66AE-47A1-9C85-A1140B6241F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C56B126-0928-4AE4-8E95-4489257B154C}" type="pres">
      <dgm:prSet presAssocID="{BF2808E2-66AE-47A1-9C85-A1140B6241F7}" presName="hierChild2" presStyleCnt="0"/>
      <dgm:spPr/>
    </dgm:pt>
    <dgm:pt modelId="{3B6C1A25-EB21-4AF6-89EC-98D46C5D27F8}" type="pres">
      <dgm:prSet presAssocID="{8E994951-F043-4D6E-9886-A915C9A68AFB}" presName="Name35" presStyleLbl="parChTrans1D2" presStyleIdx="0" presStyleCnt="3"/>
      <dgm:spPr/>
      <dgm:t>
        <a:bodyPr/>
        <a:lstStyle/>
        <a:p>
          <a:endParaRPr lang="ru-RU"/>
        </a:p>
      </dgm:t>
    </dgm:pt>
    <dgm:pt modelId="{BA4BFFFF-A9CF-4B50-9CF8-C2A6F0383649}" type="pres">
      <dgm:prSet presAssocID="{07CDE447-5DFD-4629-A1E3-429C6CBCB97E}" presName="hierRoot2" presStyleCnt="0">
        <dgm:presLayoutVars>
          <dgm:hierBranch/>
        </dgm:presLayoutVars>
      </dgm:prSet>
      <dgm:spPr/>
    </dgm:pt>
    <dgm:pt modelId="{72A9BA1E-4A30-4667-AFB1-58F6C8A9409F}" type="pres">
      <dgm:prSet presAssocID="{07CDE447-5DFD-4629-A1E3-429C6CBCB97E}" presName="rootComposite" presStyleCnt="0"/>
      <dgm:spPr/>
    </dgm:pt>
    <dgm:pt modelId="{3D9A3BE5-B737-4868-8D3C-80CD5F3F0EF5}" type="pres">
      <dgm:prSet presAssocID="{07CDE447-5DFD-4629-A1E3-429C6CBCB97E}" presName="rootText" presStyleLbl="node2" presStyleIdx="0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391AAAF-0B3D-4427-9CCF-5B3128E98177}" type="pres">
      <dgm:prSet presAssocID="{07CDE447-5DFD-4629-A1E3-429C6CBCB97E}" presName="rootConnector" presStyleLbl="node2" presStyleIdx="0" presStyleCnt="3"/>
      <dgm:spPr/>
      <dgm:t>
        <a:bodyPr/>
        <a:lstStyle/>
        <a:p>
          <a:endParaRPr lang="ru-RU"/>
        </a:p>
      </dgm:t>
    </dgm:pt>
    <dgm:pt modelId="{84CFC799-3C1B-4C77-93A8-5B6B2FD10664}" type="pres">
      <dgm:prSet presAssocID="{07CDE447-5DFD-4629-A1E3-429C6CBCB97E}" presName="hierChild4" presStyleCnt="0"/>
      <dgm:spPr/>
    </dgm:pt>
    <dgm:pt modelId="{31E005B8-CA0F-4168-A908-5AE045C54F8D}" type="pres">
      <dgm:prSet presAssocID="{07CDE447-5DFD-4629-A1E3-429C6CBCB97E}" presName="hierChild5" presStyleCnt="0"/>
      <dgm:spPr/>
    </dgm:pt>
    <dgm:pt modelId="{BD15495B-A197-4A35-9FAE-E66850A9A70F}" type="pres">
      <dgm:prSet presAssocID="{E4A90E56-F90F-4C89-BD9B-FFEAB14ACE6A}" presName="Name35" presStyleLbl="parChTrans1D2" presStyleIdx="1" presStyleCnt="3"/>
      <dgm:spPr/>
      <dgm:t>
        <a:bodyPr/>
        <a:lstStyle/>
        <a:p>
          <a:endParaRPr lang="ru-RU"/>
        </a:p>
      </dgm:t>
    </dgm:pt>
    <dgm:pt modelId="{1AF41497-36EF-4E99-8EC5-086D316702B0}" type="pres">
      <dgm:prSet presAssocID="{30E8FEF9-9792-472D-9751-8427B9E706FC}" presName="hierRoot2" presStyleCnt="0">
        <dgm:presLayoutVars>
          <dgm:hierBranch/>
        </dgm:presLayoutVars>
      </dgm:prSet>
      <dgm:spPr/>
    </dgm:pt>
    <dgm:pt modelId="{020BA57D-4CDF-4513-BA0F-48453D4CACBC}" type="pres">
      <dgm:prSet presAssocID="{30E8FEF9-9792-472D-9751-8427B9E706FC}" presName="rootComposite" presStyleCnt="0"/>
      <dgm:spPr/>
    </dgm:pt>
    <dgm:pt modelId="{8CDC0AD0-8D8C-49B3-A8F1-8417240CD899}" type="pres">
      <dgm:prSet presAssocID="{30E8FEF9-9792-472D-9751-8427B9E706FC}" presName="rootText" presStyleLbl="node2" presStyleIdx="1" presStyleCnt="3" custLinFactNeighborY="193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A66C8C7-67D2-4486-ACB8-BE9F086BA09E}" type="pres">
      <dgm:prSet presAssocID="{30E8FEF9-9792-472D-9751-8427B9E706FC}" presName="rootConnector" presStyleLbl="node2" presStyleIdx="1" presStyleCnt="3"/>
      <dgm:spPr/>
      <dgm:t>
        <a:bodyPr/>
        <a:lstStyle/>
        <a:p>
          <a:endParaRPr lang="ru-RU"/>
        </a:p>
      </dgm:t>
    </dgm:pt>
    <dgm:pt modelId="{33EDC3A1-8EC0-4E3B-B534-EDE5D07347AB}" type="pres">
      <dgm:prSet presAssocID="{30E8FEF9-9792-472D-9751-8427B9E706FC}" presName="hierChild4" presStyleCnt="0"/>
      <dgm:spPr/>
    </dgm:pt>
    <dgm:pt modelId="{6EFC8B21-4855-44EE-95B7-48E9A7DA7B6C}" type="pres">
      <dgm:prSet presAssocID="{30E8FEF9-9792-472D-9751-8427B9E706FC}" presName="hierChild5" presStyleCnt="0"/>
      <dgm:spPr/>
    </dgm:pt>
    <dgm:pt modelId="{1A6F22C6-45A4-4F8D-AC70-8C1D5C8FA6AB}" type="pres">
      <dgm:prSet presAssocID="{8174814E-2304-4013-AC95-97F2EE5B12F5}" presName="Name35" presStyleLbl="parChTrans1D2" presStyleIdx="2" presStyleCnt="3"/>
      <dgm:spPr/>
      <dgm:t>
        <a:bodyPr/>
        <a:lstStyle/>
        <a:p>
          <a:endParaRPr lang="ru-RU"/>
        </a:p>
      </dgm:t>
    </dgm:pt>
    <dgm:pt modelId="{A4A5B44A-533D-43E2-9608-61DE8828E038}" type="pres">
      <dgm:prSet presAssocID="{76F47693-CBD0-4AA3-B34F-BC2156B74D01}" presName="hierRoot2" presStyleCnt="0">
        <dgm:presLayoutVars>
          <dgm:hierBranch/>
        </dgm:presLayoutVars>
      </dgm:prSet>
      <dgm:spPr/>
    </dgm:pt>
    <dgm:pt modelId="{9EA2C015-CC5D-45A4-956D-EF6F9FB2B9BE}" type="pres">
      <dgm:prSet presAssocID="{76F47693-CBD0-4AA3-B34F-BC2156B74D01}" presName="rootComposite" presStyleCnt="0"/>
      <dgm:spPr/>
    </dgm:pt>
    <dgm:pt modelId="{8CB10D88-8946-4120-8192-8761C1754577}" type="pres">
      <dgm:prSet presAssocID="{76F47693-CBD0-4AA3-B34F-BC2156B74D01}" presName="rootText" presStyleLbl="node2" presStyleIdx="2" presStyleCnt="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D4EA956-BE92-4A88-A033-A3BE5F8524C8}" type="pres">
      <dgm:prSet presAssocID="{76F47693-CBD0-4AA3-B34F-BC2156B74D01}" presName="rootConnector" presStyleLbl="node2" presStyleIdx="2" presStyleCnt="3"/>
      <dgm:spPr/>
      <dgm:t>
        <a:bodyPr/>
        <a:lstStyle/>
        <a:p>
          <a:endParaRPr lang="ru-RU"/>
        </a:p>
      </dgm:t>
    </dgm:pt>
    <dgm:pt modelId="{CAAEBF64-1C07-4C16-A87F-7D9FE50B9D10}" type="pres">
      <dgm:prSet presAssocID="{76F47693-CBD0-4AA3-B34F-BC2156B74D01}" presName="hierChild4" presStyleCnt="0"/>
      <dgm:spPr/>
    </dgm:pt>
    <dgm:pt modelId="{C39CE286-1D52-42C0-9637-6437C794E0FF}" type="pres">
      <dgm:prSet presAssocID="{76F47693-CBD0-4AA3-B34F-BC2156B74D01}" presName="hierChild5" presStyleCnt="0"/>
      <dgm:spPr/>
    </dgm:pt>
    <dgm:pt modelId="{02A7D190-491C-4FF8-9282-0DD2F3305ACC}" type="pres">
      <dgm:prSet presAssocID="{BF2808E2-66AE-47A1-9C85-A1140B6241F7}" presName="hierChild3" presStyleCnt="0"/>
      <dgm:spPr/>
    </dgm:pt>
  </dgm:ptLst>
  <dgm:cxnLst>
    <dgm:cxn modelId="{BAB49A0F-12D4-41BB-A7D1-983492729C43}" type="presOf" srcId="{8174814E-2304-4013-AC95-97F2EE5B12F5}" destId="{1A6F22C6-45A4-4F8D-AC70-8C1D5C8FA6AB}" srcOrd="0" destOrd="0" presId="urn:microsoft.com/office/officeart/2005/8/layout/orgChart1"/>
    <dgm:cxn modelId="{75FFE472-347F-4B5D-A2BB-64C326C039E3}" srcId="{BF2808E2-66AE-47A1-9C85-A1140B6241F7}" destId="{07CDE447-5DFD-4629-A1E3-429C6CBCB97E}" srcOrd="0" destOrd="0" parTransId="{8E994951-F043-4D6E-9886-A915C9A68AFB}" sibTransId="{95482144-9716-49D3-A774-B6F5CBB79CA8}"/>
    <dgm:cxn modelId="{7031426D-C2D6-46C5-82AD-7D64DB692FF9}" type="presOf" srcId="{BF2808E2-66AE-47A1-9C85-A1140B6241F7}" destId="{9E3C5CBA-4A02-4BC7-88A6-5C799DD7A1F4}" srcOrd="0" destOrd="0" presId="urn:microsoft.com/office/officeart/2005/8/layout/orgChart1"/>
    <dgm:cxn modelId="{7687BE88-5636-4C80-BBEA-540AB9AD8554}" type="presOf" srcId="{D4D2931A-F329-47B5-BDBD-CEE9D02C0A82}" destId="{21ACFDFC-06D3-418A-AAD4-AA18B7399411}" srcOrd="0" destOrd="0" presId="urn:microsoft.com/office/officeart/2005/8/layout/orgChart1"/>
    <dgm:cxn modelId="{18304884-0DEC-43E5-BBA3-A4C9323A852B}" srcId="{BF2808E2-66AE-47A1-9C85-A1140B6241F7}" destId="{30E8FEF9-9792-472D-9751-8427B9E706FC}" srcOrd="1" destOrd="0" parTransId="{E4A90E56-F90F-4C89-BD9B-FFEAB14ACE6A}" sibTransId="{588A051E-C306-4D35-8B17-7C73CDD723CF}"/>
    <dgm:cxn modelId="{52DB78A4-FB62-4B0F-B999-6F06D1B3DB13}" srcId="{D4D2931A-F329-47B5-BDBD-CEE9D02C0A82}" destId="{BF2808E2-66AE-47A1-9C85-A1140B6241F7}" srcOrd="0" destOrd="0" parTransId="{6A44B755-67BA-4AA9-99B6-F8B7F612420F}" sibTransId="{0A42F659-4D45-448C-8F02-101889E98717}"/>
    <dgm:cxn modelId="{119E676D-33F9-4531-B7A6-EED48B9B0886}" type="presOf" srcId="{BF2808E2-66AE-47A1-9C85-A1140B6241F7}" destId="{EB0ABC2C-3BFF-4420-99BB-D657F974990F}" srcOrd="1" destOrd="0" presId="urn:microsoft.com/office/officeart/2005/8/layout/orgChart1"/>
    <dgm:cxn modelId="{D6683D65-E334-410A-8CD6-1DF078A33D18}" type="presOf" srcId="{76F47693-CBD0-4AA3-B34F-BC2156B74D01}" destId="{4D4EA956-BE92-4A88-A033-A3BE5F8524C8}" srcOrd="1" destOrd="0" presId="urn:microsoft.com/office/officeart/2005/8/layout/orgChart1"/>
    <dgm:cxn modelId="{EAB85FE3-20EA-4A06-AB95-37A96BF07C18}" type="presOf" srcId="{30E8FEF9-9792-472D-9751-8427B9E706FC}" destId="{AA66C8C7-67D2-4486-ACB8-BE9F086BA09E}" srcOrd="1" destOrd="0" presId="urn:microsoft.com/office/officeart/2005/8/layout/orgChart1"/>
    <dgm:cxn modelId="{E1C3682D-0E68-4A55-A23A-0611E310A966}" type="presOf" srcId="{E4A90E56-F90F-4C89-BD9B-FFEAB14ACE6A}" destId="{BD15495B-A197-4A35-9FAE-E66850A9A70F}" srcOrd="0" destOrd="0" presId="urn:microsoft.com/office/officeart/2005/8/layout/orgChart1"/>
    <dgm:cxn modelId="{B8241435-2D88-4E01-B68C-F45E3C3E8B94}" type="presOf" srcId="{07CDE447-5DFD-4629-A1E3-429C6CBCB97E}" destId="{9391AAAF-0B3D-4427-9CCF-5B3128E98177}" srcOrd="1" destOrd="0" presId="urn:microsoft.com/office/officeart/2005/8/layout/orgChart1"/>
    <dgm:cxn modelId="{1F016DAA-0072-4CB9-907F-4FFBCF51A9CF}" type="presOf" srcId="{76F47693-CBD0-4AA3-B34F-BC2156B74D01}" destId="{8CB10D88-8946-4120-8192-8761C1754577}" srcOrd="0" destOrd="0" presId="urn:microsoft.com/office/officeart/2005/8/layout/orgChart1"/>
    <dgm:cxn modelId="{F989B4B8-4B97-4291-BFC2-715CC66F28C1}" type="presOf" srcId="{30E8FEF9-9792-472D-9751-8427B9E706FC}" destId="{8CDC0AD0-8D8C-49B3-A8F1-8417240CD899}" srcOrd="0" destOrd="0" presId="urn:microsoft.com/office/officeart/2005/8/layout/orgChart1"/>
    <dgm:cxn modelId="{77AB56E9-00CE-4F71-9342-CE0112261B5B}" type="presOf" srcId="{07CDE447-5DFD-4629-A1E3-429C6CBCB97E}" destId="{3D9A3BE5-B737-4868-8D3C-80CD5F3F0EF5}" srcOrd="0" destOrd="0" presId="urn:microsoft.com/office/officeart/2005/8/layout/orgChart1"/>
    <dgm:cxn modelId="{70075263-DCA6-452A-9477-F9629183AB6B}" type="presOf" srcId="{8E994951-F043-4D6E-9886-A915C9A68AFB}" destId="{3B6C1A25-EB21-4AF6-89EC-98D46C5D27F8}" srcOrd="0" destOrd="0" presId="urn:microsoft.com/office/officeart/2005/8/layout/orgChart1"/>
    <dgm:cxn modelId="{26A1E13A-93CC-4D18-A005-533CFB040C9A}" srcId="{BF2808E2-66AE-47A1-9C85-A1140B6241F7}" destId="{76F47693-CBD0-4AA3-B34F-BC2156B74D01}" srcOrd="2" destOrd="0" parTransId="{8174814E-2304-4013-AC95-97F2EE5B12F5}" sibTransId="{56CDBD68-ECF7-4359-823B-5E3989C967AB}"/>
    <dgm:cxn modelId="{EEC696A2-EA17-4101-A1FB-06EFCD3D7A44}" type="presParOf" srcId="{21ACFDFC-06D3-418A-AAD4-AA18B7399411}" destId="{2C19BF94-CC4C-46F1-90AF-C4D63E34AC83}" srcOrd="0" destOrd="0" presId="urn:microsoft.com/office/officeart/2005/8/layout/orgChart1"/>
    <dgm:cxn modelId="{529DEAB2-B9EB-45D6-BA2C-E069E228F457}" type="presParOf" srcId="{2C19BF94-CC4C-46F1-90AF-C4D63E34AC83}" destId="{1836847B-E6BF-4E4B-96F1-2C22DAB8B3BA}" srcOrd="0" destOrd="0" presId="urn:microsoft.com/office/officeart/2005/8/layout/orgChart1"/>
    <dgm:cxn modelId="{FED7EE55-8670-42C5-B026-D268238832C7}" type="presParOf" srcId="{1836847B-E6BF-4E4B-96F1-2C22DAB8B3BA}" destId="{9E3C5CBA-4A02-4BC7-88A6-5C799DD7A1F4}" srcOrd="0" destOrd="0" presId="urn:microsoft.com/office/officeart/2005/8/layout/orgChart1"/>
    <dgm:cxn modelId="{3154780A-39A2-49DB-BDDA-89455D4A859E}" type="presParOf" srcId="{1836847B-E6BF-4E4B-96F1-2C22DAB8B3BA}" destId="{EB0ABC2C-3BFF-4420-99BB-D657F974990F}" srcOrd="1" destOrd="0" presId="urn:microsoft.com/office/officeart/2005/8/layout/orgChart1"/>
    <dgm:cxn modelId="{A17F0949-F5B7-4B54-92A4-19849E727888}" type="presParOf" srcId="{2C19BF94-CC4C-46F1-90AF-C4D63E34AC83}" destId="{8C56B126-0928-4AE4-8E95-4489257B154C}" srcOrd="1" destOrd="0" presId="urn:microsoft.com/office/officeart/2005/8/layout/orgChart1"/>
    <dgm:cxn modelId="{878C0E2C-C316-4C00-ACE9-2E93D8D16ABF}" type="presParOf" srcId="{8C56B126-0928-4AE4-8E95-4489257B154C}" destId="{3B6C1A25-EB21-4AF6-89EC-98D46C5D27F8}" srcOrd="0" destOrd="0" presId="urn:microsoft.com/office/officeart/2005/8/layout/orgChart1"/>
    <dgm:cxn modelId="{290EE593-44E9-4046-8556-EBFB0CC81811}" type="presParOf" srcId="{8C56B126-0928-4AE4-8E95-4489257B154C}" destId="{BA4BFFFF-A9CF-4B50-9CF8-C2A6F0383649}" srcOrd="1" destOrd="0" presId="urn:microsoft.com/office/officeart/2005/8/layout/orgChart1"/>
    <dgm:cxn modelId="{5477C498-4C6F-4EC2-9AC0-30B58F785438}" type="presParOf" srcId="{BA4BFFFF-A9CF-4B50-9CF8-C2A6F0383649}" destId="{72A9BA1E-4A30-4667-AFB1-58F6C8A9409F}" srcOrd="0" destOrd="0" presId="urn:microsoft.com/office/officeart/2005/8/layout/orgChart1"/>
    <dgm:cxn modelId="{DEEF8687-8895-4D5C-ABCD-42C51875C074}" type="presParOf" srcId="{72A9BA1E-4A30-4667-AFB1-58F6C8A9409F}" destId="{3D9A3BE5-B737-4868-8D3C-80CD5F3F0EF5}" srcOrd="0" destOrd="0" presId="urn:microsoft.com/office/officeart/2005/8/layout/orgChart1"/>
    <dgm:cxn modelId="{E74E45DD-EED0-4FC8-AD95-7797FE494BD7}" type="presParOf" srcId="{72A9BA1E-4A30-4667-AFB1-58F6C8A9409F}" destId="{9391AAAF-0B3D-4427-9CCF-5B3128E98177}" srcOrd="1" destOrd="0" presId="urn:microsoft.com/office/officeart/2005/8/layout/orgChart1"/>
    <dgm:cxn modelId="{3C2CB42B-4E93-49D9-A839-71E68EBE098E}" type="presParOf" srcId="{BA4BFFFF-A9CF-4B50-9CF8-C2A6F0383649}" destId="{84CFC799-3C1B-4C77-93A8-5B6B2FD10664}" srcOrd="1" destOrd="0" presId="urn:microsoft.com/office/officeart/2005/8/layout/orgChart1"/>
    <dgm:cxn modelId="{5C781046-D525-460F-B6CB-528FA3678E72}" type="presParOf" srcId="{BA4BFFFF-A9CF-4B50-9CF8-C2A6F0383649}" destId="{31E005B8-CA0F-4168-A908-5AE045C54F8D}" srcOrd="2" destOrd="0" presId="urn:microsoft.com/office/officeart/2005/8/layout/orgChart1"/>
    <dgm:cxn modelId="{E32AC50A-E278-409A-8386-7D72CAEB4775}" type="presParOf" srcId="{8C56B126-0928-4AE4-8E95-4489257B154C}" destId="{BD15495B-A197-4A35-9FAE-E66850A9A70F}" srcOrd="2" destOrd="0" presId="urn:microsoft.com/office/officeart/2005/8/layout/orgChart1"/>
    <dgm:cxn modelId="{E052CECD-04EA-4D87-9612-4EA472F96A64}" type="presParOf" srcId="{8C56B126-0928-4AE4-8E95-4489257B154C}" destId="{1AF41497-36EF-4E99-8EC5-086D316702B0}" srcOrd="3" destOrd="0" presId="urn:microsoft.com/office/officeart/2005/8/layout/orgChart1"/>
    <dgm:cxn modelId="{4C15FCEA-2E36-4749-B978-E2FC82785A2D}" type="presParOf" srcId="{1AF41497-36EF-4E99-8EC5-086D316702B0}" destId="{020BA57D-4CDF-4513-BA0F-48453D4CACBC}" srcOrd="0" destOrd="0" presId="urn:microsoft.com/office/officeart/2005/8/layout/orgChart1"/>
    <dgm:cxn modelId="{070A64E1-8536-417D-A6EB-DD5651F668BE}" type="presParOf" srcId="{020BA57D-4CDF-4513-BA0F-48453D4CACBC}" destId="{8CDC0AD0-8D8C-49B3-A8F1-8417240CD899}" srcOrd="0" destOrd="0" presId="urn:microsoft.com/office/officeart/2005/8/layout/orgChart1"/>
    <dgm:cxn modelId="{FA4ADAE4-9561-4BF9-B4F8-CED03C81D51C}" type="presParOf" srcId="{020BA57D-4CDF-4513-BA0F-48453D4CACBC}" destId="{AA66C8C7-67D2-4486-ACB8-BE9F086BA09E}" srcOrd="1" destOrd="0" presId="urn:microsoft.com/office/officeart/2005/8/layout/orgChart1"/>
    <dgm:cxn modelId="{2C9B11A8-5563-4F61-97B0-FD67D95A6D08}" type="presParOf" srcId="{1AF41497-36EF-4E99-8EC5-086D316702B0}" destId="{33EDC3A1-8EC0-4E3B-B534-EDE5D07347AB}" srcOrd="1" destOrd="0" presId="urn:microsoft.com/office/officeart/2005/8/layout/orgChart1"/>
    <dgm:cxn modelId="{D195F0A6-E6E8-472F-B4E5-E80B339EB36C}" type="presParOf" srcId="{1AF41497-36EF-4E99-8EC5-086D316702B0}" destId="{6EFC8B21-4855-44EE-95B7-48E9A7DA7B6C}" srcOrd="2" destOrd="0" presId="urn:microsoft.com/office/officeart/2005/8/layout/orgChart1"/>
    <dgm:cxn modelId="{1191188D-A245-4B36-AA77-86865C90DD0E}" type="presParOf" srcId="{8C56B126-0928-4AE4-8E95-4489257B154C}" destId="{1A6F22C6-45A4-4F8D-AC70-8C1D5C8FA6AB}" srcOrd="4" destOrd="0" presId="urn:microsoft.com/office/officeart/2005/8/layout/orgChart1"/>
    <dgm:cxn modelId="{32C77CF5-72B6-454F-ADAE-7D355E7109A9}" type="presParOf" srcId="{8C56B126-0928-4AE4-8E95-4489257B154C}" destId="{A4A5B44A-533D-43E2-9608-61DE8828E038}" srcOrd="5" destOrd="0" presId="urn:microsoft.com/office/officeart/2005/8/layout/orgChart1"/>
    <dgm:cxn modelId="{8899A0B8-ACE8-4763-881B-5E844BB0BA01}" type="presParOf" srcId="{A4A5B44A-533D-43E2-9608-61DE8828E038}" destId="{9EA2C015-CC5D-45A4-956D-EF6F9FB2B9BE}" srcOrd="0" destOrd="0" presId="urn:microsoft.com/office/officeart/2005/8/layout/orgChart1"/>
    <dgm:cxn modelId="{53BB861B-3465-498F-9AC5-A804568B5560}" type="presParOf" srcId="{9EA2C015-CC5D-45A4-956D-EF6F9FB2B9BE}" destId="{8CB10D88-8946-4120-8192-8761C1754577}" srcOrd="0" destOrd="0" presId="urn:microsoft.com/office/officeart/2005/8/layout/orgChart1"/>
    <dgm:cxn modelId="{BA9BD3C8-F782-480D-9407-B492D822B085}" type="presParOf" srcId="{9EA2C015-CC5D-45A4-956D-EF6F9FB2B9BE}" destId="{4D4EA956-BE92-4A88-A033-A3BE5F8524C8}" srcOrd="1" destOrd="0" presId="urn:microsoft.com/office/officeart/2005/8/layout/orgChart1"/>
    <dgm:cxn modelId="{5EEDF6D9-C366-4948-9B88-C9A40AC57734}" type="presParOf" srcId="{A4A5B44A-533D-43E2-9608-61DE8828E038}" destId="{CAAEBF64-1C07-4C16-A87F-7D9FE50B9D10}" srcOrd="1" destOrd="0" presId="urn:microsoft.com/office/officeart/2005/8/layout/orgChart1"/>
    <dgm:cxn modelId="{85C86981-3B41-4148-833E-FB5C6FABEE40}" type="presParOf" srcId="{A4A5B44A-533D-43E2-9608-61DE8828E038}" destId="{C39CE286-1D52-42C0-9637-6437C794E0FF}" srcOrd="2" destOrd="0" presId="urn:microsoft.com/office/officeart/2005/8/layout/orgChart1"/>
    <dgm:cxn modelId="{BC84FAA9-5827-401E-90B1-4FC760FE0981}" type="presParOf" srcId="{2C19BF94-CC4C-46F1-90AF-C4D63E34AC83}" destId="{02A7D190-491C-4FF8-9282-0DD2F3305A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D261107-1AA5-468A-9848-0FF56B2FA1F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FCE56E1-6AEB-48B1-AC2F-91659AF9C323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2000" b="1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може бути обмежено доступ до інформації про розпорядження бюджетними коштами, володіння, користування чи розпорядження державним, комунальним майном, у тому числі до копій відповідних документів, умови отримання цих коштів чи майна, прізвища, імена, по батькові фізичних осіб та найменування юридичних осіб, які отримали ці кошти або майно.</a:t>
          </a:r>
          <a:endParaRPr lang="uk-UA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2C06D1-D471-49C1-97BA-701A2AD81231}" type="parTrans" cxnId="{3AD4E3BE-2611-46F8-B493-ADF4030661A5}">
      <dgm:prSet/>
      <dgm:spPr/>
      <dgm:t>
        <a:bodyPr/>
        <a:lstStyle/>
        <a:p>
          <a:endParaRPr lang="uk-UA"/>
        </a:p>
      </dgm:t>
    </dgm:pt>
    <dgm:pt modelId="{23B85C0C-7141-42CC-AAF5-7CC0EEFC80C9}" type="sibTrans" cxnId="{3AD4E3BE-2611-46F8-B493-ADF4030661A5}">
      <dgm:prSet/>
      <dgm:spPr/>
      <dgm:t>
        <a:bodyPr/>
        <a:lstStyle/>
        <a:p>
          <a:endParaRPr lang="uk-UA"/>
        </a:p>
      </dgm:t>
    </dgm:pt>
    <dgm:pt modelId="{F3CA4009-89B3-45CD-A6FD-D5E41EE5370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i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належать до інформації з обмеженим доступом відомості, зазначені у декларації особи, уповноваженої на виконання функцій держави або місцевого самоврядування, поданій відповідно до Закону України "Про запобігання корупції", крім відомостей, зазначених в абзаці четвертому частини першої статті 47 вказаного Закону.</a:t>
          </a:r>
          <a:endParaRPr lang="uk-UA" sz="2000" b="1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97131C-8A0A-42E9-BEA5-E2236785F931}" type="parTrans" cxnId="{7C3587EB-252B-47E0-A462-1CAD096881D0}">
      <dgm:prSet/>
      <dgm:spPr/>
      <dgm:t>
        <a:bodyPr/>
        <a:lstStyle/>
        <a:p>
          <a:endParaRPr lang="ru-RU"/>
        </a:p>
      </dgm:t>
    </dgm:pt>
    <dgm:pt modelId="{8F5AF8A7-5B7A-4BC3-B481-B66DCF5C21C6}" type="sibTrans" cxnId="{7C3587EB-252B-47E0-A462-1CAD096881D0}">
      <dgm:prSet/>
      <dgm:spPr/>
      <dgm:t>
        <a:bodyPr/>
        <a:lstStyle/>
        <a:p>
          <a:endParaRPr lang="ru-RU"/>
        </a:p>
      </dgm:t>
    </dgm:pt>
    <dgm:pt modelId="{C25C516D-6F52-4E29-938F-709D5C6AD6AB}" type="pres">
      <dgm:prSet presAssocID="{DD261107-1AA5-468A-9848-0FF56B2FA1F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52B2CBAF-ECFB-42D8-9640-FF4AE6587B2C}" type="pres">
      <dgm:prSet presAssocID="{DD261107-1AA5-468A-9848-0FF56B2FA1F2}" presName="Name1" presStyleCnt="0"/>
      <dgm:spPr/>
    </dgm:pt>
    <dgm:pt modelId="{181F60FE-B561-4BFF-9422-2D41C6589388}" type="pres">
      <dgm:prSet presAssocID="{DD261107-1AA5-468A-9848-0FF56B2FA1F2}" presName="cycle" presStyleCnt="0"/>
      <dgm:spPr/>
    </dgm:pt>
    <dgm:pt modelId="{A8493848-AB85-43C8-A8C6-F3330ED7964C}" type="pres">
      <dgm:prSet presAssocID="{DD261107-1AA5-468A-9848-0FF56B2FA1F2}" presName="srcNode" presStyleLbl="node1" presStyleIdx="0" presStyleCnt="2"/>
      <dgm:spPr/>
    </dgm:pt>
    <dgm:pt modelId="{2BF4C846-0A4A-4ADF-AA83-B0274BFD6C24}" type="pres">
      <dgm:prSet presAssocID="{DD261107-1AA5-468A-9848-0FF56B2FA1F2}" presName="conn" presStyleLbl="parChTrans1D2" presStyleIdx="0" presStyleCnt="1"/>
      <dgm:spPr/>
      <dgm:t>
        <a:bodyPr/>
        <a:lstStyle/>
        <a:p>
          <a:endParaRPr lang="uk-UA"/>
        </a:p>
      </dgm:t>
    </dgm:pt>
    <dgm:pt modelId="{721358EF-012B-4738-BDF8-CD7BF146628A}" type="pres">
      <dgm:prSet presAssocID="{DD261107-1AA5-468A-9848-0FF56B2FA1F2}" presName="extraNode" presStyleLbl="node1" presStyleIdx="0" presStyleCnt="2"/>
      <dgm:spPr/>
    </dgm:pt>
    <dgm:pt modelId="{63826588-0394-41AA-AACC-FA810A1AFC71}" type="pres">
      <dgm:prSet presAssocID="{DD261107-1AA5-468A-9848-0FF56B2FA1F2}" presName="dstNode" presStyleLbl="node1" presStyleIdx="0" presStyleCnt="2"/>
      <dgm:spPr/>
    </dgm:pt>
    <dgm:pt modelId="{D1DB97DB-135F-44A5-8096-CCB9575B664E}" type="pres">
      <dgm:prSet presAssocID="{3FCE56E1-6AEB-48B1-AC2F-91659AF9C323}" presName="text_1" presStyleLbl="node1" presStyleIdx="0" presStyleCnt="2" custScaleY="151478" custLinFactNeighborX="1320" custLinFactNeighborY="-1175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F0D6DA-F269-4CD1-B933-35496C7F6CC4}" type="pres">
      <dgm:prSet presAssocID="{3FCE56E1-6AEB-48B1-AC2F-91659AF9C323}" presName="accent_1" presStyleCnt="0"/>
      <dgm:spPr/>
    </dgm:pt>
    <dgm:pt modelId="{3EF5BD49-80C8-4B9C-801B-48F179B49E96}" type="pres">
      <dgm:prSet presAssocID="{3FCE56E1-6AEB-48B1-AC2F-91659AF9C323}" presName="accentRepeatNode" presStyleLbl="solidFgAcc1" presStyleIdx="0" presStyleCnt="2" custLinFactNeighborX="-9278" custLinFactNeighborY="-12371"/>
      <dgm:spPr>
        <a:solidFill>
          <a:schemeClr val="bg2"/>
        </a:solidFill>
      </dgm:spPr>
    </dgm:pt>
    <dgm:pt modelId="{4AA400BA-0535-45A7-A28E-2FDD74A0D4B1}" type="pres">
      <dgm:prSet presAssocID="{F3CA4009-89B3-45CD-A6FD-D5E41EE53703}" presName="text_2" presStyleLbl="node1" presStyleIdx="1" presStyleCnt="2" custScaleY="130523" custLinFactNeighborX="461" custLinFactNeighborY="15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709BF-9843-4800-8E3B-833B49D09155}" type="pres">
      <dgm:prSet presAssocID="{F3CA4009-89B3-45CD-A6FD-D5E41EE53703}" presName="accent_2" presStyleCnt="0"/>
      <dgm:spPr/>
    </dgm:pt>
    <dgm:pt modelId="{B05D3E85-91CB-45F4-BEA2-1A6CBF5383AB}" type="pres">
      <dgm:prSet presAssocID="{F3CA4009-89B3-45CD-A6FD-D5E41EE53703}" presName="accentRepeatNode" presStyleLbl="solidFgAcc1" presStyleIdx="1" presStyleCnt="2" custLinFactNeighborX="-92" custLinFactNeighborY="11633"/>
      <dgm:spPr/>
    </dgm:pt>
  </dgm:ptLst>
  <dgm:cxnLst>
    <dgm:cxn modelId="{7C3587EB-252B-47E0-A462-1CAD096881D0}" srcId="{DD261107-1AA5-468A-9848-0FF56B2FA1F2}" destId="{F3CA4009-89B3-45CD-A6FD-D5E41EE53703}" srcOrd="1" destOrd="0" parTransId="{4597131C-8A0A-42E9-BEA5-E2236785F931}" sibTransId="{8F5AF8A7-5B7A-4BC3-B481-B66DCF5C21C6}"/>
    <dgm:cxn modelId="{3AD4E3BE-2611-46F8-B493-ADF4030661A5}" srcId="{DD261107-1AA5-468A-9848-0FF56B2FA1F2}" destId="{3FCE56E1-6AEB-48B1-AC2F-91659AF9C323}" srcOrd="0" destOrd="0" parTransId="{EA2C06D1-D471-49C1-97BA-701A2AD81231}" sibTransId="{23B85C0C-7141-42CC-AAF5-7CC0EEFC80C9}"/>
    <dgm:cxn modelId="{8471C488-A1EA-4C97-AE4C-94E7EE708488}" type="presOf" srcId="{F3CA4009-89B3-45CD-A6FD-D5E41EE53703}" destId="{4AA400BA-0535-45A7-A28E-2FDD74A0D4B1}" srcOrd="0" destOrd="0" presId="urn:microsoft.com/office/officeart/2008/layout/VerticalCurvedList"/>
    <dgm:cxn modelId="{F3586900-345E-4349-8FFA-726AA085AB42}" type="presOf" srcId="{3FCE56E1-6AEB-48B1-AC2F-91659AF9C323}" destId="{D1DB97DB-135F-44A5-8096-CCB9575B664E}" srcOrd="0" destOrd="0" presId="urn:microsoft.com/office/officeart/2008/layout/VerticalCurvedList"/>
    <dgm:cxn modelId="{4C9DB762-4AA2-4746-BDD2-0DC16BBBC26E}" type="presOf" srcId="{DD261107-1AA5-468A-9848-0FF56B2FA1F2}" destId="{C25C516D-6F52-4E29-938F-709D5C6AD6AB}" srcOrd="0" destOrd="0" presId="urn:microsoft.com/office/officeart/2008/layout/VerticalCurvedList"/>
    <dgm:cxn modelId="{443EBCE4-1003-45B1-9CF3-C1475716C172}" type="presOf" srcId="{23B85C0C-7141-42CC-AAF5-7CC0EEFC80C9}" destId="{2BF4C846-0A4A-4ADF-AA83-B0274BFD6C24}" srcOrd="0" destOrd="0" presId="urn:microsoft.com/office/officeart/2008/layout/VerticalCurvedList"/>
    <dgm:cxn modelId="{8BA6901A-90F5-42FD-9DF8-FA38A071A1B0}" type="presParOf" srcId="{C25C516D-6F52-4E29-938F-709D5C6AD6AB}" destId="{52B2CBAF-ECFB-42D8-9640-FF4AE6587B2C}" srcOrd="0" destOrd="0" presId="urn:microsoft.com/office/officeart/2008/layout/VerticalCurvedList"/>
    <dgm:cxn modelId="{7D0B91C8-7DC3-41A6-9845-628C18603DBA}" type="presParOf" srcId="{52B2CBAF-ECFB-42D8-9640-FF4AE6587B2C}" destId="{181F60FE-B561-4BFF-9422-2D41C6589388}" srcOrd="0" destOrd="0" presId="urn:microsoft.com/office/officeart/2008/layout/VerticalCurvedList"/>
    <dgm:cxn modelId="{09860317-5C25-4DE9-8539-942BC13A21D5}" type="presParOf" srcId="{181F60FE-B561-4BFF-9422-2D41C6589388}" destId="{A8493848-AB85-43C8-A8C6-F3330ED7964C}" srcOrd="0" destOrd="0" presId="urn:microsoft.com/office/officeart/2008/layout/VerticalCurvedList"/>
    <dgm:cxn modelId="{B5DD29C5-9776-436A-8B02-04ED6A644BD3}" type="presParOf" srcId="{181F60FE-B561-4BFF-9422-2D41C6589388}" destId="{2BF4C846-0A4A-4ADF-AA83-B0274BFD6C24}" srcOrd="1" destOrd="0" presId="urn:microsoft.com/office/officeart/2008/layout/VerticalCurvedList"/>
    <dgm:cxn modelId="{49186A40-CA07-49E3-86A4-886E01BED834}" type="presParOf" srcId="{181F60FE-B561-4BFF-9422-2D41C6589388}" destId="{721358EF-012B-4738-BDF8-CD7BF146628A}" srcOrd="2" destOrd="0" presId="urn:microsoft.com/office/officeart/2008/layout/VerticalCurvedList"/>
    <dgm:cxn modelId="{DBF34507-9629-4D6E-9D51-C86FDA809F4F}" type="presParOf" srcId="{181F60FE-B561-4BFF-9422-2D41C6589388}" destId="{63826588-0394-41AA-AACC-FA810A1AFC71}" srcOrd="3" destOrd="0" presId="urn:microsoft.com/office/officeart/2008/layout/VerticalCurvedList"/>
    <dgm:cxn modelId="{A4E85BE4-DDDE-46C7-9B66-0823802604C4}" type="presParOf" srcId="{52B2CBAF-ECFB-42D8-9640-FF4AE6587B2C}" destId="{D1DB97DB-135F-44A5-8096-CCB9575B664E}" srcOrd="1" destOrd="0" presId="urn:microsoft.com/office/officeart/2008/layout/VerticalCurvedList"/>
    <dgm:cxn modelId="{BF5E2136-703D-438C-B9C2-D3171FAA2B56}" type="presParOf" srcId="{52B2CBAF-ECFB-42D8-9640-FF4AE6587B2C}" destId="{CDF0D6DA-F269-4CD1-B933-35496C7F6CC4}" srcOrd="2" destOrd="0" presId="urn:microsoft.com/office/officeart/2008/layout/VerticalCurvedList"/>
    <dgm:cxn modelId="{BD9E620F-BA1F-418D-BBAE-0B97F11B5BB0}" type="presParOf" srcId="{CDF0D6DA-F269-4CD1-B933-35496C7F6CC4}" destId="{3EF5BD49-80C8-4B9C-801B-48F179B49E96}" srcOrd="0" destOrd="0" presId="urn:microsoft.com/office/officeart/2008/layout/VerticalCurvedList"/>
    <dgm:cxn modelId="{AAE94C9A-2202-4253-96B1-E5BF2456252F}" type="presParOf" srcId="{52B2CBAF-ECFB-42D8-9640-FF4AE6587B2C}" destId="{4AA400BA-0535-45A7-A28E-2FDD74A0D4B1}" srcOrd="3" destOrd="0" presId="urn:microsoft.com/office/officeart/2008/layout/VerticalCurvedList"/>
    <dgm:cxn modelId="{AB71F689-DF24-4AED-972B-72D0EC3888AD}" type="presParOf" srcId="{52B2CBAF-ECFB-42D8-9640-FF4AE6587B2C}" destId="{5CC709BF-9843-4800-8E3B-833B49D09155}" srcOrd="4" destOrd="0" presId="urn:microsoft.com/office/officeart/2008/layout/VerticalCurvedList"/>
    <dgm:cxn modelId="{45B3E65F-C307-4502-BBF3-17B7F8AB9C2F}" type="presParOf" srcId="{5CC709BF-9843-4800-8E3B-833B49D09155}" destId="{B05D3E85-91CB-45F4-BEA2-1A6CBF5383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D18891-B0DA-452D-890F-80044AC388A6}" type="doc">
      <dgm:prSet loTypeId="urn:microsoft.com/office/officeart/2005/8/layout/hList9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78BD729-6B14-464F-8BA1-AFE93C4C8C5D}">
      <dgm:prSet phldrT="[Текст]" custT="1"/>
      <dgm:spPr/>
      <dgm:t>
        <a:bodyPr/>
        <a:lstStyle/>
        <a:p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Усний запит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5B196F-1F6A-4217-AB05-4DAFA2829029}" type="parTrans" cxnId="{31850022-13EE-4318-9DD6-F67E73389E10}">
      <dgm:prSet/>
      <dgm:spPr/>
      <dgm:t>
        <a:bodyPr/>
        <a:lstStyle/>
        <a:p>
          <a:endParaRPr lang="ru-RU"/>
        </a:p>
      </dgm:t>
    </dgm:pt>
    <dgm:pt modelId="{85A70176-96F1-4B47-B426-233BD764A061}" type="sibTrans" cxnId="{31850022-13EE-4318-9DD6-F67E73389E10}">
      <dgm:prSet/>
      <dgm:spPr/>
      <dgm:t>
        <a:bodyPr/>
        <a:lstStyle/>
        <a:p>
          <a:endParaRPr lang="ru-RU"/>
        </a:p>
      </dgm:t>
    </dgm:pt>
    <dgm:pt modelId="{95595851-F1A9-41DF-9406-6FEDB4EB16D3}">
      <dgm:prSet phldrT="[Текст]" custT="1"/>
      <dgm:spPr/>
      <dgm:t>
        <a:bodyPr/>
        <a:lstStyle/>
        <a:p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Письмовий запит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B3A4E0-A5CC-4BA9-BD53-1971BEA910D2}" type="parTrans" cxnId="{B20713AA-E70B-4468-B5B9-EFBCBA067C8D}">
      <dgm:prSet/>
      <dgm:spPr/>
      <dgm:t>
        <a:bodyPr/>
        <a:lstStyle/>
        <a:p>
          <a:endParaRPr lang="ru-RU"/>
        </a:p>
      </dgm:t>
    </dgm:pt>
    <dgm:pt modelId="{9E36EF9F-2FAE-4915-A25B-9971D8B046C1}" type="sibTrans" cxnId="{B20713AA-E70B-4468-B5B9-EFBCBA067C8D}">
      <dgm:prSet/>
      <dgm:spPr/>
      <dgm:t>
        <a:bodyPr/>
        <a:lstStyle/>
        <a:p>
          <a:endParaRPr lang="ru-RU"/>
        </a:p>
      </dgm:t>
    </dgm:pt>
    <dgm:pt modelId="{7D8F737D-8BCE-438A-99E0-77E9DBFB1912}">
      <dgm:prSet phldrT="[Текст]" custT="1"/>
      <dgm:spPr/>
      <dgm:t>
        <a:bodyPr/>
        <a:lstStyle/>
        <a:p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Інша форма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5FCF5B-C232-44C7-AFCA-371B9DC89DD4}" type="parTrans" cxnId="{D11EAC88-D39A-4053-9431-5E22C602BFD8}">
      <dgm:prSet/>
      <dgm:spPr/>
      <dgm:t>
        <a:bodyPr/>
        <a:lstStyle/>
        <a:p>
          <a:endParaRPr lang="ru-RU"/>
        </a:p>
      </dgm:t>
    </dgm:pt>
    <dgm:pt modelId="{4D3A147C-E54A-4EE4-9A0D-900121A7D028}" type="sibTrans" cxnId="{D11EAC88-D39A-4053-9431-5E22C602BFD8}">
      <dgm:prSet/>
      <dgm:spPr/>
      <dgm:t>
        <a:bodyPr/>
        <a:lstStyle/>
        <a:p>
          <a:endParaRPr lang="ru-RU"/>
        </a:p>
      </dgm:t>
    </dgm:pt>
    <dgm:pt modelId="{56D8A4FD-7D00-4600-8D3C-6AD90F3D7C42}">
      <dgm:prSet custT="1"/>
      <dgm:spPr/>
      <dgm:t>
        <a:bodyPr/>
        <a:lstStyle/>
        <a:p>
          <a:pPr algn="ctr"/>
          <a:r>
            <a: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Подається особисто запитувачем, телефоном</a:t>
          </a:r>
          <a:endParaRPr lang="uk-UA" sz="14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1D1F61-700D-4E3C-BB74-AC44B969AF25}" type="parTrans" cxnId="{A3E23633-356A-4260-A8D2-499E312C0028}">
      <dgm:prSet/>
      <dgm:spPr/>
      <dgm:t>
        <a:bodyPr/>
        <a:lstStyle/>
        <a:p>
          <a:endParaRPr lang="ru-RU"/>
        </a:p>
      </dgm:t>
    </dgm:pt>
    <dgm:pt modelId="{FC017FD1-8F2E-4FAA-8F4A-12A1092062A1}" type="sibTrans" cxnId="{A3E23633-356A-4260-A8D2-499E312C0028}">
      <dgm:prSet/>
      <dgm:spPr/>
      <dgm:t>
        <a:bodyPr/>
        <a:lstStyle/>
        <a:p>
          <a:endParaRPr lang="ru-RU"/>
        </a:p>
      </dgm:t>
    </dgm:pt>
    <dgm:pt modelId="{AE73FBA1-117C-40BD-A2D3-ED1BBFF7B47D}">
      <dgm:prSet custT="1"/>
      <dgm:spPr/>
      <dgm:t>
        <a:bodyPr/>
        <a:lstStyle/>
        <a:p>
          <a:pPr marL="0" indent="0" algn="ctr">
            <a:tabLst>
              <a:tab pos="1797050" algn="l"/>
            </a:tabLst>
          </a:pPr>
          <a:r>
            <a: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Подається особисто запитувачем, надсилається поштою, факсом</a:t>
          </a:r>
          <a:endParaRPr lang="ru-RU" sz="1800" dirty="0"/>
        </a:p>
      </dgm:t>
    </dgm:pt>
    <dgm:pt modelId="{07097F4B-A85A-4373-A460-3006653FB886}" type="parTrans" cxnId="{5AF9FAE8-B2C4-43A9-8245-9460F7AD54A5}">
      <dgm:prSet/>
      <dgm:spPr/>
      <dgm:t>
        <a:bodyPr/>
        <a:lstStyle/>
        <a:p>
          <a:endParaRPr lang="ru-RU"/>
        </a:p>
      </dgm:t>
    </dgm:pt>
    <dgm:pt modelId="{5A2D2025-639D-4FD7-A2A4-B1C21992AA3A}" type="sibTrans" cxnId="{5AF9FAE8-B2C4-43A9-8245-9460F7AD54A5}">
      <dgm:prSet/>
      <dgm:spPr/>
      <dgm:t>
        <a:bodyPr/>
        <a:lstStyle/>
        <a:p>
          <a:endParaRPr lang="ru-RU"/>
        </a:p>
      </dgm:t>
    </dgm:pt>
    <dgm:pt modelId="{FA0D4FF0-39DB-44C8-BBF4-701A044F4DBF}">
      <dgm:prSet custT="1"/>
      <dgm:spPr/>
      <dgm:t>
        <a:bodyPr/>
        <a:lstStyle/>
        <a:p>
          <a:pPr algn="ctr"/>
          <a:r>
            <a:rPr lang="uk-UA" sz="18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Надсилається електронною поштою, ін.</a:t>
          </a:r>
          <a:endParaRPr lang="ru-RU" sz="18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523593-7907-4858-849F-AFD8613833AC}" type="sibTrans" cxnId="{E7B93950-7D0C-4B05-9C85-31EE9630B724}">
      <dgm:prSet/>
      <dgm:spPr/>
      <dgm:t>
        <a:bodyPr/>
        <a:lstStyle/>
        <a:p>
          <a:endParaRPr lang="ru-RU"/>
        </a:p>
      </dgm:t>
    </dgm:pt>
    <dgm:pt modelId="{384598C6-1EE5-40AE-BBC4-5F8EBEE57234}" type="parTrans" cxnId="{E7B93950-7D0C-4B05-9C85-31EE9630B724}">
      <dgm:prSet/>
      <dgm:spPr/>
      <dgm:t>
        <a:bodyPr/>
        <a:lstStyle/>
        <a:p>
          <a:endParaRPr lang="ru-RU"/>
        </a:p>
      </dgm:t>
    </dgm:pt>
    <dgm:pt modelId="{8AE8FBD0-7794-4FC4-AC36-72F9C2754A28}" type="pres">
      <dgm:prSet presAssocID="{15D18891-B0DA-452D-890F-80044AC388A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1304A89-3F3A-4A9B-A6CF-463A6D593837}" type="pres">
      <dgm:prSet presAssocID="{E78BD729-6B14-464F-8BA1-AFE93C4C8C5D}" presName="posSpace" presStyleCnt="0"/>
      <dgm:spPr/>
    </dgm:pt>
    <dgm:pt modelId="{4B7F20E1-368B-4F30-AA4A-806046B7223E}" type="pres">
      <dgm:prSet presAssocID="{E78BD729-6B14-464F-8BA1-AFE93C4C8C5D}" presName="vertFlow" presStyleCnt="0"/>
      <dgm:spPr/>
    </dgm:pt>
    <dgm:pt modelId="{9FBED28A-1C0A-4C4B-AFE9-F272814416AD}" type="pres">
      <dgm:prSet presAssocID="{E78BD729-6B14-464F-8BA1-AFE93C4C8C5D}" presName="topSpace" presStyleCnt="0"/>
      <dgm:spPr/>
    </dgm:pt>
    <dgm:pt modelId="{45AE06B6-4E39-446A-9406-0F6DAA0989B8}" type="pres">
      <dgm:prSet presAssocID="{E78BD729-6B14-464F-8BA1-AFE93C4C8C5D}" presName="firstComp" presStyleCnt="0"/>
      <dgm:spPr/>
    </dgm:pt>
    <dgm:pt modelId="{FF6C771D-2E6F-4B24-A10D-FB25CBE69A88}" type="pres">
      <dgm:prSet presAssocID="{E78BD729-6B14-464F-8BA1-AFE93C4C8C5D}" presName="firstChild" presStyleLbl="bgAccFollowNode1" presStyleIdx="0" presStyleCnt="3" custScaleX="103329" custScaleY="123817" custLinFactNeighborX="-12637" custLinFactNeighborY="-1759"/>
      <dgm:spPr/>
      <dgm:t>
        <a:bodyPr/>
        <a:lstStyle/>
        <a:p>
          <a:endParaRPr lang="ru-RU"/>
        </a:p>
      </dgm:t>
    </dgm:pt>
    <dgm:pt modelId="{C5769FF9-AE53-490C-A36B-B6B991CE8852}" type="pres">
      <dgm:prSet presAssocID="{E78BD729-6B14-464F-8BA1-AFE93C4C8C5D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D8B816-3BC1-4389-8B58-10149B81D519}" type="pres">
      <dgm:prSet presAssocID="{E78BD729-6B14-464F-8BA1-AFE93C4C8C5D}" presName="negSpace" presStyleCnt="0"/>
      <dgm:spPr/>
    </dgm:pt>
    <dgm:pt modelId="{B1BE7E5E-A234-4064-8EC3-27A28877A0EA}" type="pres">
      <dgm:prSet presAssocID="{E78BD729-6B14-464F-8BA1-AFE93C4C8C5D}" presName="circle" presStyleLbl="node1" presStyleIdx="0" presStyleCnt="3" custScaleX="117667" custScaleY="116541" custLinFactNeighborX="-6455" custLinFactNeighborY="-57564"/>
      <dgm:spPr/>
      <dgm:t>
        <a:bodyPr/>
        <a:lstStyle/>
        <a:p>
          <a:endParaRPr lang="ru-RU"/>
        </a:p>
      </dgm:t>
    </dgm:pt>
    <dgm:pt modelId="{6A43C6CA-D5E1-469D-8E91-14A3A4B05955}" type="pres">
      <dgm:prSet presAssocID="{85A70176-96F1-4B47-B426-233BD764A061}" presName="transSpace" presStyleCnt="0"/>
      <dgm:spPr/>
    </dgm:pt>
    <dgm:pt modelId="{77C21F5C-B488-4D40-A5C6-84ED2DAB856E}" type="pres">
      <dgm:prSet presAssocID="{95595851-F1A9-41DF-9406-6FEDB4EB16D3}" presName="posSpace" presStyleCnt="0"/>
      <dgm:spPr/>
    </dgm:pt>
    <dgm:pt modelId="{4330D911-3D98-4E5D-8F5A-103B0F4463C5}" type="pres">
      <dgm:prSet presAssocID="{95595851-F1A9-41DF-9406-6FEDB4EB16D3}" presName="vertFlow" presStyleCnt="0"/>
      <dgm:spPr/>
    </dgm:pt>
    <dgm:pt modelId="{3EE5C04A-2FA7-4BD9-8008-6B3F91069DCB}" type="pres">
      <dgm:prSet presAssocID="{95595851-F1A9-41DF-9406-6FEDB4EB16D3}" presName="topSpace" presStyleCnt="0"/>
      <dgm:spPr/>
    </dgm:pt>
    <dgm:pt modelId="{6C969042-0343-433C-BA97-ED72315C615F}" type="pres">
      <dgm:prSet presAssocID="{95595851-F1A9-41DF-9406-6FEDB4EB16D3}" presName="firstComp" presStyleCnt="0"/>
      <dgm:spPr/>
    </dgm:pt>
    <dgm:pt modelId="{54474A28-B93F-4479-BEDF-C105AC4E6F28}" type="pres">
      <dgm:prSet presAssocID="{95595851-F1A9-41DF-9406-6FEDB4EB16D3}" presName="firstChild" presStyleLbl="bgAccFollowNode1" presStyleIdx="1" presStyleCnt="3" custScaleX="105198" custScaleY="117897" custLinFactNeighborX="-4357" custLinFactNeighborY="-4590"/>
      <dgm:spPr/>
      <dgm:t>
        <a:bodyPr/>
        <a:lstStyle/>
        <a:p>
          <a:endParaRPr lang="ru-RU"/>
        </a:p>
      </dgm:t>
    </dgm:pt>
    <dgm:pt modelId="{55D94AC1-6EC1-4602-BD4A-0F4882B7A7E1}" type="pres">
      <dgm:prSet presAssocID="{95595851-F1A9-41DF-9406-6FEDB4EB16D3}" presName="first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B78BA-D9F6-4888-8418-D36FD10C7C39}" type="pres">
      <dgm:prSet presAssocID="{95595851-F1A9-41DF-9406-6FEDB4EB16D3}" presName="negSpace" presStyleCnt="0"/>
      <dgm:spPr/>
    </dgm:pt>
    <dgm:pt modelId="{F1A7F151-CE72-4A67-BD22-DE7ABC71FB9F}" type="pres">
      <dgm:prSet presAssocID="{95595851-F1A9-41DF-9406-6FEDB4EB16D3}" presName="circle" presStyleLbl="node1" presStyleIdx="1" presStyleCnt="3" custScaleX="112728" custScaleY="113620" custLinFactNeighborX="-3894" custLinFactNeighborY="-56627"/>
      <dgm:spPr/>
      <dgm:t>
        <a:bodyPr/>
        <a:lstStyle/>
        <a:p>
          <a:endParaRPr lang="ru-RU"/>
        </a:p>
      </dgm:t>
    </dgm:pt>
    <dgm:pt modelId="{995A8F9E-B4CD-41C6-93D2-3F7236FABD38}" type="pres">
      <dgm:prSet presAssocID="{9E36EF9F-2FAE-4915-A25B-9971D8B046C1}" presName="transSpace" presStyleCnt="0"/>
      <dgm:spPr/>
    </dgm:pt>
    <dgm:pt modelId="{62ED3BE8-567C-426D-9578-672E1693E5B6}" type="pres">
      <dgm:prSet presAssocID="{7D8F737D-8BCE-438A-99E0-77E9DBFB1912}" presName="posSpace" presStyleCnt="0"/>
      <dgm:spPr/>
    </dgm:pt>
    <dgm:pt modelId="{53DE34FB-AAD9-4822-AE67-B3B748FFC3B8}" type="pres">
      <dgm:prSet presAssocID="{7D8F737D-8BCE-438A-99E0-77E9DBFB1912}" presName="vertFlow" presStyleCnt="0"/>
      <dgm:spPr/>
    </dgm:pt>
    <dgm:pt modelId="{2F0CB39B-8C4E-4E6C-A25B-36DC2AE79C97}" type="pres">
      <dgm:prSet presAssocID="{7D8F737D-8BCE-438A-99E0-77E9DBFB1912}" presName="topSpace" presStyleCnt="0"/>
      <dgm:spPr/>
    </dgm:pt>
    <dgm:pt modelId="{DD84E512-F10B-46FA-A6D7-5CF6A0D3C8B5}" type="pres">
      <dgm:prSet presAssocID="{7D8F737D-8BCE-438A-99E0-77E9DBFB1912}" presName="firstComp" presStyleCnt="0"/>
      <dgm:spPr/>
    </dgm:pt>
    <dgm:pt modelId="{57BF3CB5-6B43-4C46-BFE3-66D0FADF8262}" type="pres">
      <dgm:prSet presAssocID="{7D8F737D-8BCE-438A-99E0-77E9DBFB1912}" presName="firstChild" presStyleLbl="bgAccFollowNode1" presStyleIdx="2" presStyleCnt="3" custScaleX="105806" custScaleY="114942" custLinFactNeighborX="-23759" custLinFactNeighborY="-5393"/>
      <dgm:spPr/>
      <dgm:t>
        <a:bodyPr/>
        <a:lstStyle/>
        <a:p>
          <a:endParaRPr lang="ru-RU"/>
        </a:p>
      </dgm:t>
    </dgm:pt>
    <dgm:pt modelId="{F445DEBE-5823-4DAB-9DAB-FEF2677387EF}" type="pres">
      <dgm:prSet presAssocID="{7D8F737D-8BCE-438A-99E0-77E9DBFB1912}" presName="first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E5761-4787-42B6-8E0E-158956839CFA}" type="pres">
      <dgm:prSet presAssocID="{7D8F737D-8BCE-438A-99E0-77E9DBFB1912}" presName="negSpace" presStyleCnt="0"/>
      <dgm:spPr/>
    </dgm:pt>
    <dgm:pt modelId="{ECA91002-5DC8-4634-86A2-63433EA4C630}" type="pres">
      <dgm:prSet presAssocID="{7D8F737D-8BCE-438A-99E0-77E9DBFB1912}" presName="circle" presStyleLbl="node1" presStyleIdx="2" presStyleCnt="3" custScaleX="113703" custScaleY="111840" custLinFactNeighborX="-12781" custLinFactNeighborY="-52585"/>
      <dgm:spPr/>
      <dgm:t>
        <a:bodyPr/>
        <a:lstStyle/>
        <a:p>
          <a:endParaRPr lang="ru-RU"/>
        </a:p>
      </dgm:t>
    </dgm:pt>
  </dgm:ptLst>
  <dgm:cxnLst>
    <dgm:cxn modelId="{D11EAC88-D39A-4053-9431-5E22C602BFD8}" srcId="{15D18891-B0DA-452D-890F-80044AC388A6}" destId="{7D8F737D-8BCE-438A-99E0-77E9DBFB1912}" srcOrd="2" destOrd="0" parTransId="{7C5FCF5B-C232-44C7-AFCA-371B9DC89DD4}" sibTransId="{4D3A147C-E54A-4EE4-9A0D-900121A7D028}"/>
    <dgm:cxn modelId="{08F0F8A0-374B-4603-B2D3-BB9D194A1479}" type="presOf" srcId="{AE73FBA1-117C-40BD-A2D3-ED1BBFF7B47D}" destId="{54474A28-B93F-4479-BEDF-C105AC4E6F28}" srcOrd="0" destOrd="0" presId="urn:microsoft.com/office/officeart/2005/8/layout/hList9"/>
    <dgm:cxn modelId="{A3E23633-356A-4260-A8D2-499E312C0028}" srcId="{E78BD729-6B14-464F-8BA1-AFE93C4C8C5D}" destId="{56D8A4FD-7D00-4600-8D3C-6AD90F3D7C42}" srcOrd="0" destOrd="0" parTransId="{511D1F61-700D-4E3C-BB74-AC44B969AF25}" sibTransId="{FC017FD1-8F2E-4FAA-8F4A-12A1092062A1}"/>
    <dgm:cxn modelId="{31850022-13EE-4318-9DD6-F67E73389E10}" srcId="{15D18891-B0DA-452D-890F-80044AC388A6}" destId="{E78BD729-6B14-464F-8BA1-AFE93C4C8C5D}" srcOrd="0" destOrd="0" parTransId="{5E5B196F-1F6A-4217-AB05-4DAFA2829029}" sibTransId="{85A70176-96F1-4B47-B426-233BD764A061}"/>
    <dgm:cxn modelId="{E7B93950-7D0C-4B05-9C85-31EE9630B724}" srcId="{7D8F737D-8BCE-438A-99E0-77E9DBFB1912}" destId="{FA0D4FF0-39DB-44C8-BBF4-701A044F4DBF}" srcOrd="0" destOrd="0" parTransId="{384598C6-1EE5-40AE-BBC4-5F8EBEE57234}" sibTransId="{D9523593-7907-4858-849F-AFD8613833AC}"/>
    <dgm:cxn modelId="{59EC10C8-45DD-443F-AEC0-AEE2AE1C4E85}" type="presOf" srcId="{56D8A4FD-7D00-4600-8D3C-6AD90F3D7C42}" destId="{C5769FF9-AE53-490C-A36B-B6B991CE8852}" srcOrd="1" destOrd="0" presId="urn:microsoft.com/office/officeart/2005/8/layout/hList9"/>
    <dgm:cxn modelId="{276D878C-0D16-4D66-B8CA-5C61145CF801}" type="presOf" srcId="{FA0D4FF0-39DB-44C8-BBF4-701A044F4DBF}" destId="{F445DEBE-5823-4DAB-9DAB-FEF2677387EF}" srcOrd="1" destOrd="0" presId="urn:microsoft.com/office/officeart/2005/8/layout/hList9"/>
    <dgm:cxn modelId="{9F1DB266-76DC-4B6F-8C57-FC1FBCA40AA9}" type="presOf" srcId="{FA0D4FF0-39DB-44C8-BBF4-701A044F4DBF}" destId="{57BF3CB5-6B43-4C46-BFE3-66D0FADF8262}" srcOrd="0" destOrd="0" presId="urn:microsoft.com/office/officeart/2005/8/layout/hList9"/>
    <dgm:cxn modelId="{A8B190AC-BDEE-4BBE-84BC-AA1D2CF5A432}" type="presOf" srcId="{E78BD729-6B14-464F-8BA1-AFE93C4C8C5D}" destId="{B1BE7E5E-A234-4064-8EC3-27A28877A0EA}" srcOrd="0" destOrd="0" presId="urn:microsoft.com/office/officeart/2005/8/layout/hList9"/>
    <dgm:cxn modelId="{099C1EF8-2F93-4B6C-92D0-63358921F12E}" type="presOf" srcId="{95595851-F1A9-41DF-9406-6FEDB4EB16D3}" destId="{F1A7F151-CE72-4A67-BD22-DE7ABC71FB9F}" srcOrd="0" destOrd="0" presId="urn:microsoft.com/office/officeart/2005/8/layout/hList9"/>
    <dgm:cxn modelId="{B20713AA-E70B-4468-B5B9-EFBCBA067C8D}" srcId="{15D18891-B0DA-452D-890F-80044AC388A6}" destId="{95595851-F1A9-41DF-9406-6FEDB4EB16D3}" srcOrd="1" destOrd="0" parTransId="{5DB3A4E0-A5CC-4BA9-BD53-1971BEA910D2}" sibTransId="{9E36EF9F-2FAE-4915-A25B-9971D8B046C1}"/>
    <dgm:cxn modelId="{12E37495-7A0A-4F04-9F12-B6397DC394B2}" type="presOf" srcId="{15D18891-B0DA-452D-890F-80044AC388A6}" destId="{8AE8FBD0-7794-4FC4-AC36-72F9C2754A28}" srcOrd="0" destOrd="0" presId="urn:microsoft.com/office/officeart/2005/8/layout/hList9"/>
    <dgm:cxn modelId="{52FEC52D-120B-40BE-ABDE-AD3B34F628AE}" type="presOf" srcId="{56D8A4FD-7D00-4600-8D3C-6AD90F3D7C42}" destId="{FF6C771D-2E6F-4B24-A10D-FB25CBE69A88}" srcOrd="0" destOrd="0" presId="urn:microsoft.com/office/officeart/2005/8/layout/hList9"/>
    <dgm:cxn modelId="{5AF9FAE8-B2C4-43A9-8245-9460F7AD54A5}" srcId="{95595851-F1A9-41DF-9406-6FEDB4EB16D3}" destId="{AE73FBA1-117C-40BD-A2D3-ED1BBFF7B47D}" srcOrd="0" destOrd="0" parTransId="{07097F4B-A85A-4373-A460-3006653FB886}" sibTransId="{5A2D2025-639D-4FD7-A2A4-B1C21992AA3A}"/>
    <dgm:cxn modelId="{E6158BCE-72BA-400B-8C50-2D63204EFD81}" type="presOf" srcId="{7D8F737D-8BCE-438A-99E0-77E9DBFB1912}" destId="{ECA91002-5DC8-4634-86A2-63433EA4C630}" srcOrd="0" destOrd="0" presId="urn:microsoft.com/office/officeart/2005/8/layout/hList9"/>
    <dgm:cxn modelId="{9CFDEDE6-855C-4A05-AAC5-9E04A82CCC00}" type="presOf" srcId="{AE73FBA1-117C-40BD-A2D3-ED1BBFF7B47D}" destId="{55D94AC1-6EC1-4602-BD4A-0F4882B7A7E1}" srcOrd="1" destOrd="0" presId="urn:microsoft.com/office/officeart/2005/8/layout/hList9"/>
    <dgm:cxn modelId="{4C1EAE28-8DC6-4C89-9F48-D7A47704A879}" type="presParOf" srcId="{8AE8FBD0-7794-4FC4-AC36-72F9C2754A28}" destId="{A1304A89-3F3A-4A9B-A6CF-463A6D593837}" srcOrd="0" destOrd="0" presId="urn:microsoft.com/office/officeart/2005/8/layout/hList9"/>
    <dgm:cxn modelId="{A1DA478F-64A8-4204-9E5B-83647D91B73B}" type="presParOf" srcId="{8AE8FBD0-7794-4FC4-AC36-72F9C2754A28}" destId="{4B7F20E1-368B-4F30-AA4A-806046B7223E}" srcOrd="1" destOrd="0" presId="urn:microsoft.com/office/officeart/2005/8/layout/hList9"/>
    <dgm:cxn modelId="{24419484-354C-4B34-BB58-99C21DB274AF}" type="presParOf" srcId="{4B7F20E1-368B-4F30-AA4A-806046B7223E}" destId="{9FBED28A-1C0A-4C4B-AFE9-F272814416AD}" srcOrd="0" destOrd="0" presId="urn:microsoft.com/office/officeart/2005/8/layout/hList9"/>
    <dgm:cxn modelId="{EC10ACC2-9F63-4078-BF8F-11E241F96F50}" type="presParOf" srcId="{4B7F20E1-368B-4F30-AA4A-806046B7223E}" destId="{45AE06B6-4E39-446A-9406-0F6DAA0989B8}" srcOrd="1" destOrd="0" presId="urn:microsoft.com/office/officeart/2005/8/layout/hList9"/>
    <dgm:cxn modelId="{E3B54F01-4D1E-464C-9146-8380D6FF966E}" type="presParOf" srcId="{45AE06B6-4E39-446A-9406-0F6DAA0989B8}" destId="{FF6C771D-2E6F-4B24-A10D-FB25CBE69A88}" srcOrd="0" destOrd="0" presId="urn:microsoft.com/office/officeart/2005/8/layout/hList9"/>
    <dgm:cxn modelId="{751CB108-B17F-47AB-9BD9-18267A013DFD}" type="presParOf" srcId="{45AE06B6-4E39-446A-9406-0F6DAA0989B8}" destId="{C5769FF9-AE53-490C-A36B-B6B991CE8852}" srcOrd="1" destOrd="0" presId="urn:microsoft.com/office/officeart/2005/8/layout/hList9"/>
    <dgm:cxn modelId="{D19BF410-6D37-4B48-BD5F-B68ADE8D0050}" type="presParOf" srcId="{8AE8FBD0-7794-4FC4-AC36-72F9C2754A28}" destId="{04D8B816-3BC1-4389-8B58-10149B81D519}" srcOrd="2" destOrd="0" presId="urn:microsoft.com/office/officeart/2005/8/layout/hList9"/>
    <dgm:cxn modelId="{9506EFA3-2DD5-4B3A-9F13-E4313FC0C117}" type="presParOf" srcId="{8AE8FBD0-7794-4FC4-AC36-72F9C2754A28}" destId="{B1BE7E5E-A234-4064-8EC3-27A28877A0EA}" srcOrd="3" destOrd="0" presId="urn:microsoft.com/office/officeart/2005/8/layout/hList9"/>
    <dgm:cxn modelId="{697A9007-D1CD-4D57-A8E5-87919A29C90B}" type="presParOf" srcId="{8AE8FBD0-7794-4FC4-AC36-72F9C2754A28}" destId="{6A43C6CA-D5E1-469D-8E91-14A3A4B05955}" srcOrd="4" destOrd="0" presId="urn:microsoft.com/office/officeart/2005/8/layout/hList9"/>
    <dgm:cxn modelId="{0D379F88-8DE4-4EB5-AAC2-9234E6982501}" type="presParOf" srcId="{8AE8FBD0-7794-4FC4-AC36-72F9C2754A28}" destId="{77C21F5C-B488-4D40-A5C6-84ED2DAB856E}" srcOrd="5" destOrd="0" presId="urn:microsoft.com/office/officeart/2005/8/layout/hList9"/>
    <dgm:cxn modelId="{C6A6051A-7247-49C3-A6B7-F2A49F3E5E17}" type="presParOf" srcId="{8AE8FBD0-7794-4FC4-AC36-72F9C2754A28}" destId="{4330D911-3D98-4E5D-8F5A-103B0F4463C5}" srcOrd="6" destOrd="0" presId="urn:microsoft.com/office/officeart/2005/8/layout/hList9"/>
    <dgm:cxn modelId="{9665FA0F-07AF-4BA3-8A72-EB547B43854E}" type="presParOf" srcId="{4330D911-3D98-4E5D-8F5A-103B0F4463C5}" destId="{3EE5C04A-2FA7-4BD9-8008-6B3F91069DCB}" srcOrd="0" destOrd="0" presId="urn:microsoft.com/office/officeart/2005/8/layout/hList9"/>
    <dgm:cxn modelId="{222D0800-2D14-49B2-9495-8968BD1D818D}" type="presParOf" srcId="{4330D911-3D98-4E5D-8F5A-103B0F4463C5}" destId="{6C969042-0343-433C-BA97-ED72315C615F}" srcOrd="1" destOrd="0" presId="urn:microsoft.com/office/officeart/2005/8/layout/hList9"/>
    <dgm:cxn modelId="{4C1AB028-2871-4FFD-A738-D46D7FA48C64}" type="presParOf" srcId="{6C969042-0343-433C-BA97-ED72315C615F}" destId="{54474A28-B93F-4479-BEDF-C105AC4E6F28}" srcOrd="0" destOrd="0" presId="urn:microsoft.com/office/officeart/2005/8/layout/hList9"/>
    <dgm:cxn modelId="{EB48108D-6960-431D-A600-F0261815104D}" type="presParOf" srcId="{6C969042-0343-433C-BA97-ED72315C615F}" destId="{55D94AC1-6EC1-4602-BD4A-0F4882B7A7E1}" srcOrd="1" destOrd="0" presId="urn:microsoft.com/office/officeart/2005/8/layout/hList9"/>
    <dgm:cxn modelId="{B87EEE42-BA84-413F-AA6C-EDB105FEAC2B}" type="presParOf" srcId="{8AE8FBD0-7794-4FC4-AC36-72F9C2754A28}" destId="{E02B78BA-D9F6-4888-8418-D36FD10C7C39}" srcOrd="7" destOrd="0" presId="urn:microsoft.com/office/officeart/2005/8/layout/hList9"/>
    <dgm:cxn modelId="{C515B2F0-089A-40BD-AF70-3FA3CA810B09}" type="presParOf" srcId="{8AE8FBD0-7794-4FC4-AC36-72F9C2754A28}" destId="{F1A7F151-CE72-4A67-BD22-DE7ABC71FB9F}" srcOrd="8" destOrd="0" presId="urn:microsoft.com/office/officeart/2005/8/layout/hList9"/>
    <dgm:cxn modelId="{2E1FA3CF-D93F-47D8-86F6-6BE5CDE59440}" type="presParOf" srcId="{8AE8FBD0-7794-4FC4-AC36-72F9C2754A28}" destId="{995A8F9E-B4CD-41C6-93D2-3F7236FABD38}" srcOrd="9" destOrd="0" presId="urn:microsoft.com/office/officeart/2005/8/layout/hList9"/>
    <dgm:cxn modelId="{702CD27E-F75E-4ED5-8100-1CD2F049FA1A}" type="presParOf" srcId="{8AE8FBD0-7794-4FC4-AC36-72F9C2754A28}" destId="{62ED3BE8-567C-426D-9578-672E1693E5B6}" srcOrd="10" destOrd="0" presId="urn:microsoft.com/office/officeart/2005/8/layout/hList9"/>
    <dgm:cxn modelId="{C90DBE5A-51E8-474F-9515-9D048B7E423E}" type="presParOf" srcId="{8AE8FBD0-7794-4FC4-AC36-72F9C2754A28}" destId="{53DE34FB-AAD9-4822-AE67-B3B748FFC3B8}" srcOrd="11" destOrd="0" presId="urn:microsoft.com/office/officeart/2005/8/layout/hList9"/>
    <dgm:cxn modelId="{3615A684-E6CE-441B-AA3A-A25F1D91308A}" type="presParOf" srcId="{53DE34FB-AAD9-4822-AE67-B3B748FFC3B8}" destId="{2F0CB39B-8C4E-4E6C-A25B-36DC2AE79C97}" srcOrd="0" destOrd="0" presId="urn:microsoft.com/office/officeart/2005/8/layout/hList9"/>
    <dgm:cxn modelId="{93784C46-655C-4363-96BB-E5FE531BB3E7}" type="presParOf" srcId="{53DE34FB-AAD9-4822-AE67-B3B748FFC3B8}" destId="{DD84E512-F10B-46FA-A6D7-5CF6A0D3C8B5}" srcOrd="1" destOrd="0" presId="urn:microsoft.com/office/officeart/2005/8/layout/hList9"/>
    <dgm:cxn modelId="{5A647C49-213E-4BCC-B789-2E39E4B818E1}" type="presParOf" srcId="{DD84E512-F10B-46FA-A6D7-5CF6A0D3C8B5}" destId="{57BF3CB5-6B43-4C46-BFE3-66D0FADF8262}" srcOrd="0" destOrd="0" presId="urn:microsoft.com/office/officeart/2005/8/layout/hList9"/>
    <dgm:cxn modelId="{0A62D9FF-AB13-4134-A6BB-DB66853241F8}" type="presParOf" srcId="{DD84E512-F10B-46FA-A6D7-5CF6A0D3C8B5}" destId="{F445DEBE-5823-4DAB-9DAB-FEF2677387EF}" srcOrd="1" destOrd="0" presId="urn:microsoft.com/office/officeart/2005/8/layout/hList9"/>
    <dgm:cxn modelId="{BD70684A-70E2-45C3-996E-984222BE19BF}" type="presParOf" srcId="{8AE8FBD0-7794-4FC4-AC36-72F9C2754A28}" destId="{D72E5761-4787-42B6-8E0E-158956839CFA}" srcOrd="12" destOrd="0" presId="urn:microsoft.com/office/officeart/2005/8/layout/hList9"/>
    <dgm:cxn modelId="{0B1755A4-D15A-4B9B-B1F2-CE2044DBE7B2}" type="presParOf" srcId="{8AE8FBD0-7794-4FC4-AC36-72F9C2754A28}" destId="{ECA91002-5DC8-4634-86A2-63433EA4C630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33CF8E-E2DC-4F4A-A4FA-5DA465393FE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B19451-6E38-4750-A892-FB5B99978591}" type="pres">
      <dgm:prSet presAssocID="{7533CF8E-E2DC-4F4A-A4FA-5DA465393F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3B8984C6-BFC6-4E2E-B83C-9C2C85D67BB1}" type="presOf" srcId="{7533CF8E-E2DC-4F4A-A4FA-5DA465393FEC}" destId="{13B19451-6E38-4750-A892-FB5B99978591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5BCF30-1130-4721-AA8A-55B0FC8143B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73C60E-E084-4671-AD97-8A713277CBF7}">
      <dgm:prSet phldrT="[Текст]" custT="1"/>
      <dgm:spPr/>
      <dgm:t>
        <a:bodyPr/>
        <a:lstStyle/>
        <a:p>
          <a:r>
            <a:rPr lang="uk-UA" sz="2000" b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ім'я (найменування) запитувача, поштову адресу або адресу електронної пошти, а також номер засобу зв'язку, якщо такий є;</a:t>
          </a:r>
          <a:endParaRPr lang="ru-RU" sz="2000" b="1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3E22AD-AB90-41F8-B172-E46CEDEB1C20}" type="parTrans" cxnId="{07E5649F-01DF-4AB9-B577-8A90A4335049}">
      <dgm:prSet/>
      <dgm:spPr/>
      <dgm:t>
        <a:bodyPr/>
        <a:lstStyle/>
        <a:p>
          <a:endParaRPr lang="ru-RU"/>
        </a:p>
      </dgm:t>
    </dgm:pt>
    <dgm:pt modelId="{8652BE82-B060-4A55-B82C-7BE690803B1B}" type="sibTrans" cxnId="{07E5649F-01DF-4AB9-B577-8A90A4335049}">
      <dgm:prSet/>
      <dgm:spPr/>
      <dgm:t>
        <a:bodyPr/>
        <a:lstStyle/>
        <a:p>
          <a:endParaRPr lang="ru-RU"/>
        </a:p>
      </dgm:t>
    </dgm:pt>
    <dgm:pt modelId="{9700EEB6-B479-47CF-8867-7B775CB46E4D}">
      <dgm:prSet phldrT="[Текст]" custT="1"/>
      <dgm:spPr/>
      <dgm:t>
        <a:bodyPr/>
        <a:lstStyle/>
        <a:p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загальний опис інформації або вид, назву, реквізити чи зміст документа, щодо якого зроблено запит, якщо запитувачу це відомо;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FCD592-1F01-4AB7-8717-58396E7E8542}" type="parTrans" cxnId="{8C95AC1C-B00C-4E48-9A73-F23814F3356E}">
      <dgm:prSet/>
      <dgm:spPr/>
      <dgm:t>
        <a:bodyPr/>
        <a:lstStyle/>
        <a:p>
          <a:endParaRPr lang="ru-RU"/>
        </a:p>
      </dgm:t>
    </dgm:pt>
    <dgm:pt modelId="{5E55CE7D-5845-4E1D-83DD-7E0AE8A0D21B}" type="sibTrans" cxnId="{8C95AC1C-B00C-4E48-9A73-F23814F3356E}">
      <dgm:prSet/>
      <dgm:spPr/>
      <dgm:t>
        <a:bodyPr/>
        <a:lstStyle/>
        <a:p>
          <a:endParaRPr lang="ru-RU"/>
        </a:p>
      </dgm:t>
    </dgm:pt>
    <dgm:pt modelId="{F09D4B17-4666-41B6-89D0-9BFA91C02F12}">
      <dgm:prSet phldrT="[Текст]" custT="1"/>
      <dgm:spPr/>
      <dgm:t>
        <a:bodyPr/>
        <a:lstStyle/>
        <a:p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підпис і дату за умови подання запиту в письмовій формі.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E33314-1F8C-49E5-AC00-34FF4E86AB9F}" type="parTrans" cxnId="{25F23FC9-2444-4FDB-A37F-123265318A2D}">
      <dgm:prSet/>
      <dgm:spPr/>
      <dgm:t>
        <a:bodyPr/>
        <a:lstStyle/>
        <a:p>
          <a:endParaRPr lang="ru-RU"/>
        </a:p>
      </dgm:t>
    </dgm:pt>
    <dgm:pt modelId="{65CB3230-1532-4F62-85A1-C4CC65F5182E}" type="sibTrans" cxnId="{25F23FC9-2444-4FDB-A37F-123265318A2D}">
      <dgm:prSet/>
      <dgm:spPr/>
      <dgm:t>
        <a:bodyPr/>
        <a:lstStyle/>
        <a:p>
          <a:endParaRPr lang="ru-RU"/>
        </a:p>
      </dgm:t>
    </dgm:pt>
    <dgm:pt modelId="{22763CCD-8CC0-4EE1-898D-D8E816777FC5}" type="pres">
      <dgm:prSet presAssocID="{3C5BCF30-1130-4721-AA8A-55B0FC8143B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AD1B9E-71F0-490D-8E42-12A2323C8E36}" type="pres">
      <dgm:prSet presAssocID="{6F73C60E-E084-4671-AD97-8A713277CBF7}" presName="parentLin" presStyleCnt="0"/>
      <dgm:spPr/>
    </dgm:pt>
    <dgm:pt modelId="{F17C6110-BEEF-4815-9378-8AB48D1743B3}" type="pres">
      <dgm:prSet presAssocID="{6F73C60E-E084-4671-AD97-8A713277CBF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BF9921A-27F4-40F4-A637-8A07D36B9FCF}" type="pres">
      <dgm:prSet presAssocID="{6F73C60E-E084-4671-AD97-8A713277CBF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5AC87-D5C5-45BC-8467-CC00FBF6EA31}" type="pres">
      <dgm:prSet presAssocID="{6F73C60E-E084-4671-AD97-8A713277CBF7}" presName="negativeSpace" presStyleCnt="0"/>
      <dgm:spPr/>
    </dgm:pt>
    <dgm:pt modelId="{930ED84F-F649-4087-855D-41B357811C34}" type="pres">
      <dgm:prSet presAssocID="{6F73C60E-E084-4671-AD97-8A713277CBF7}" presName="childText" presStyleLbl="conFgAcc1" presStyleIdx="0" presStyleCnt="3">
        <dgm:presLayoutVars>
          <dgm:bulletEnabled val="1"/>
        </dgm:presLayoutVars>
      </dgm:prSet>
      <dgm:spPr/>
    </dgm:pt>
    <dgm:pt modelId="{75B3D2C1-F047-4251-9839-839EBA9D1F4B}" type="pres">
      <dgm:prSet presAssocID="{8652BE82-B060-4A55-B82C-7BE690803B1B}" presName="spaceBetweenRectangles" presStyleCnt="0"/>
      <dgm:spPr/>
    </dgm:pt>
    <dgm:pt modelId="{70F563E2-677D-4E6B-B198-B064B021E3AB}" type="pres">
      <dgm:prSet presAssocID="{9700EEB6-B479-47CF-8867-7B775CB46E4D}" presName="parentLin" presStyleCnt="0"/>
      <dgm:spPr/>
    </dgm:pt>
    <dgm:pt modelId="{BCA151A0-AB48-4308-BB6B-03FC122D2740}" type="pres">
      <dgm:prSet presAssocID="{9700EEB6-B479-47CF-8867-7B775CB46E4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65CA708-A5A2-4124-95DC-7FF17508AE3F}" type="pres">
      <dgm:prSet presAssocID="{9700EEB6-B479-47CF-8867-7B775CB46E4D}" presName="parentText" presStyleLbl="node1" presStyleIdx="1" presStyleCnt="3" custLinFactNeighborX="5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26B7A-1B76-4025-8BC9-01D3E0A8248D}" type="pres">
      <dgm:prSet presAssocID="{9700EEB6-B479-47CF-8867-7B775CB46E4D}" presName="negativeSpace" presStyleCnt="0"/>
      <dgm:spPr/>
    </dgm:pt>
    <dgm:pt modelId="{0CA29819-5423-48DE-AFC9-2685948B7683}" type="pres">
      <dgm:prSet presAssocID="{9700EEB6-B479-47CF-8867-7B775CB46E4D}" presName="childText" presStyleLbl="conFgAcc1" presStyleIdx="1" presStyleCnt="3">
        <dgm:presLayoutVars>
          <dgm:bulletEnabled val="1"/>
        </dgm:presLayoutVars>
      </dgm:prSet>
      <dgm:spPr/>
    </dgm:pt>
    <dgm:pt modelId="{8C7F04CF-1D87-4E04-B1E9-E04B7EB2635E}" type="pres">
      <dgm:prSet presAssocID="{5E55CE7D-5845-4E1D-83DD-7E0AE8A0D21B}" presName="spaceBetweenRectangles" presStyleCnt="0"/>
      <dgm:spPr/>
    </dgm:pt>
    <dgm:pt modelId="{2B11B9C0-4B0F-485C-9A22-2F63D585FC13}" type="pres">
      <dgm:prSet presAssocID="{F09D4B17-4666-41B6-89D0-9BFA91C02F12}" presName="parentLin" presStyleCnt="0"/>
      <dgm:spPr/>
    </dgm:pt>
    <dgm:pt modelId="{9A57E315-C5C3-4537-9726-9D42CCCFE157}" type="pres">
      <dgm:prSet presAssocID="{F09D4B17-4666-41B6-89D0-9BFA91C02F1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60FB08F-D806-4DB6-AFD9-A2CD55C951EE}" type="pres">
      <dgm:prSet presAssocID="{F09D4B17-4666-41B6-89D0-9BFA91C02F12}" presName="parentText" presStyleLbl="node1" presStyleIdx="2" presStyleCnt="3" custLinFactNeighborX="-77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463381-9FC1-472C-A8A0-F9E1A8C18F78}" type="pres">
      <dgm:prSet presAssocID="{F09D4B17-4666-41B6-89D0-9BFA91C02F12}" presName="negativeSpace" presStyleCnt="0"/>
      <dgm:spPr/>
    </dgm:pt>
    <dgm:pt modelId="{E17AEF53-5D31-4AAD-BA83-83354524A597}" type="pres">
      <dgm:prSet presAssocID="{F09D4B17-4666-41B6-89D0-9BFA91C02F1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7E5649F-01DF-4AB9-B577-8A90A4335049}" srcId="{3C5BCF30-1130-4721-AA8A-55B0FC8143B1}" destId="{6F73C60E-E084-4671-AD97-8A713277CBF7}" srcOrd="0" destOrd="0" parTransId="{C53E22AD-AB90-41F8-B172-E46CEDEB1C20}" sibTransId="{8652BE82-B060-4A55-B82C-7BE690803B1B}"/>
    <dgm:cxn modelId="{86FFD88E-9B91-4BF8-A1C6-1B52CB643113}" type="presOf" srcId="{9700EEB6-B479-47CF-8867-7B775CB46E4D}" destId="{C65CA708-A5A2-4124-95DC-7FF17508AE3F}" srcOrd="1" destOrd="0" presId="urn:microsoft.com/office/officeart/2005/8/layout/list1"/>
    <dgm:cxn modelId="{1E39C067-6CBA-4C63-B1EC-D8A438E54B00}" type="presOf" srcId="{F09D4B17-4666-41B6-89D0-9BFA91C02F12}" destId="{E60FB08F-D806-4DB6-AFD9-A2CD55C951EE}" srcOrd="1" destOrd="0" presId="urn:microsoft.com/office/officeart/2005/8/layout/list1"/>
    <dgm:cxn modelId="{4F5D0F83-AFE0-4068-A4FF-92B282874CAB}" type="presOf" srcId="{6F73C60E-E084-4671-AD97-8A713277CBF7}" destId="{9BF9921A-27F4-40F4-A637-8A07D36B9FCF}" srcOrd="1" destOrd="0" presId="urn:microsoft.com/office/officeart/2005/8/layout/list1"/>
    <dgm:cxn modelId="{25F23FC9-2444-4FDB-A37F-123265318A2D}" srcId="{3C5BCF30-1130-4721-AA8A-55B0FC8143B1}" destId="{F09D4B17-4666-41B6-89D0-9BFA91C02F12}" srcOrd="2" destOrd="0" parTransId="{82E33314-1F8C-49E5-AC00-34FF4E86AB9F}" sibTransId="{65CB3230-1532-4F62-85A1-C4CC65F5182E}"/>
    <dgm:cxn modelId="{14F8DCBA-3B02-4244-B6E0-AB55AE8BDB8A}" type="presOf" srcId="{F09D4B17-4666-41B6-89D0-9BFA91C02F12}" destId="{9A57E315-C5C3-4537-9726-9D42CCCFE157}" srcOrd="0" destOrd="0" presId="urn:microsoft.com/office/officeart/2005/8/layout/list1"/>
    <dgm:cxn modelId="{8C95AC1C-B00C-4E48-9A73-F23814F3356E}" srcId="{3C5BCF30-1130-4721-AA8A-55B0FC8143B1}" destId="{9700EEB6-B479-47CF-8867-7B775CB46E4D}" srcOrd="1" destOrd="0" parTransId="{7DFCD592-1F01-4AB7-8717-58396E7E8542}" sibTransId="{5E55CE7D-5845-4E1D-83DD-7E0AE8A0D21B}"/>
    <dgm:cxn modelId="{3890B52D-D654-480B-B16A-82C6BB1503DB}" type="presOf" srcId="{6F73C60E-E084-4671-AD97-8A713277CBF7}" destId="{F17C6110-BEEF-4815-9378-8AB48D1743B3}" srcOrd="0" destOrd="0" presId="urn:microsoft.com/office/officeart/2005/8/layout/list1"/>
    <dgm:cxn modelId="{7CFBD63F-755A-4EE4-81A7-863DC19ABA19}" type="presOf" srcId="{3C5BCF30-1130-4721-AA8A-55B0FC8143B1}" destId="{22763CCD-8CC0-4EE1-898D-D8E816777FC5}" srcOrd="0" destOrd="0" presId="urn:microsoft.com/office/officeart/2005/8/layout/list1"/>
    <dgm:cxn modelId="{CD336959-D062-43D1-BA45-2286461F3A02}" type="presOf" srcId="{9700EEB6-B479-47CF-8867-7B775CB46E4D}" destId="{BCA151A0-AB48-4308-BB6B-03FC122D2740}" srcOrd="0" destOrd="0" presId="urn:microsoft.com/office/officeart/2005/8/layout/list1"/>
    <dgm:cxn modelId="{A89798D8-2A83-464E-BC8A-9014570D1C90}" type="presParOf" srcId="{22763CCD-8CC0-4EE1-898D-D8E816777FC5}" destId="{1CAD1B9E-71F0-490D-8E42-12A2323C8E36}" srcOrd="0" destOrd="0" presId="urn:microsoft.com/office/officeart/2005/8/layout/list1"/>
    <dgm:cxn modelId="{B78FC0A7-BE26-440A-8A55-C9B424C925AA}" type="presParOf" srcId="{1CAD1B9E-71F0-490D-8E42-12A2323C8E36}" destId="{F17C6110-BEEF-4815-9378-8AB48D1743B3}" srcOrd="0" destOrd="0" presId="urn:microsoft.com/office/officeart/2005/8/layout/list1"/>
    <dgm:cxn modelId="{BE35C198-6781-4457-A418-D18D45313458}" type="presParOf" srcId="{1CAD1B9E-71F0-490D-8E42-12A2323C8E36}" destId="{9BF9921A-27F4-40F4-A637-8A07D36B9FCF}" srcOrd="1" destOrd="0" presId="urn:microsoft.com/office/officeart/2005/8/layout/list1"/>
    <dgm:cxn modelId="{2AC63C88-BFE7-41D5-8894-F30C266E00DC}" type="presParOf" srcId="{22763CCD-8CC0-4EE1-898D-D8E816777FC5}" destId="{5735AC87-D5C5-45BC-8467-CC00FBF6EA31}" srcOrd="1" destOrd="0" presId="urn:microsoft.com/office/officeart/2005/8/layout/list1"/>
    <dgm:cxn modelId="{7B9630CF-2627-44BF-A437-6B2BC5948391}" type="presParOf" srcId="{22763CCD-8CC0-4EE1-898D-D8E816777FC5}" destId="{930ED84F-F649-4087-855D-41B357811C34}" srcOrd="2" destOrd="0" presId="urn:microsoft.com/office/officeart/2005/8/layout/list1"/>
    <dgm:cxn modelId="{936BC81B-2454-42C8-8CF4-9CBC1D1A9F6C}" type="presParOf" srcId="{22763CCD-8CC0-4EE1-898D-D8E816777FC5}" destId="{75B3D2C1-F047-4251-9839-839EBA9D1F4B}" srcOrd="3" destOrd="0" presId="urn:microsoft.com/office/officeart/2005/8/layout/list1"/>
    <dgm:cxn modelId="{0F4A7C02-3B88-4D0F-BA9E-BB7D3BDA67FA}" type="presParOf" srcId="{22763CCD-8CC0-4EE1-898D-D8E816777FC5}" destId="{70F563E2-677D-4E6B-B198-B064B021E3AB}" srcOrd="4" destOrd="0" presId="urn:microsoft.com/office/officeart/2005/8/layout/list1"/>
    <dgm:cxn modelId="{2DAABC42-EC98-4DFA-A1F6-41CDD389A7FE}" type="presParOf" srcId="{70F563E2-677D-4E6B-B198-B064B021E3AB}" destId="{BCA151A0-AB48-4308-BB6B-03FC122D2740}" srcOrd="0" destOrd="0" presId="urn:microsoft.com/office/officeart/2005/8/layout/list1"/>
    <dgm:cxn modelId="{B3071D1F-BDAB-4EE1-BE4E-876B971E4D41}" type="presParOf" srcId="{70F563E2-677D-4E6B-B198-B064B021E3AB}" destId="{C65CA708-A5A2-4124-95DC-7FF17508AE3F}" srcOrd="1" destOrd="0" presId="urn:microsoft.com/office/officeart/2005/8/layout/list1"/>
    <dgm:cxn modelId="{ABD76497-E315-49D5-828B-E73DB1F907C7}" type="presParOf" srcId="{22763CCD-8CC0-4EE1-898D-D8E816777FC5}" destId="{67826B7A-1B76-4025-8BC9-01D3E0A8248D}" srcOrd="5" destOrd="0" presId="urn:microsoft.com/office/officeart/2005/8/layout/list1"/>
    <dgm:cxn modelId="{C3333A0F-6B34-49B8-98F1-289CC831D649}" type="presParOf" srcId="{22763CCD-8CC0-4EE1-898D-D8E816777FC5}" destId="{0CA29819-5423-48DE-AFC9-2685948B7683}" srcOrd="6" destOrd="0" presId="urn:microsoft.com/office/officeart/2005/8/layout/list1"/>
    <dgm:cxn modelId="{9037BC98-D5BF-46B9-AAA5-1D37D7CC79A5}" type="presParOf" srcId="{22763CCD-8CC0-4EE1-898D-D8E816777FC5}" destId="{8C7F04CF-1D87-4E04-B1E9-E04B7EB2635E}" srcOrd="7" destOrd="0" presId="urn:microsoft.com/office/officeart/2005/8/layout/list1"/>
    <dgm:cxn modelId="{5D001A31-D3B6-4615-A478-DD8C54D2054A}" type="presParOf" srcId="{22763CCD-8CC0-4EE1-898D-D8E816777FC5}" destId="{2B11B9C0-4B0F-485C-9A22-2F63D585FC13}" srcOrd="8" destOrd="0" presId="urn:microsoft.com/office/officeart/2005/8/layout/list1"/>
    <dgm:cxn modelId="{73D669EA-22D7-470A-9950-BEE2CE0E949C}" type="presParOf" srcId="{2B11B9C0-4B0F-485C-9A22-2F63D585FC13}" destId="{9A57E315-C5C3-4537-9726-9D42CCCFE157}" srcOrd="0" destOrd="0" presId="urn:microsoft.com/office/officeart/2005/8/layout/list1"/>
    <dgm:cxn modelId="{3C2D8056-D1B1-4C66-A492-FEA7FD50397D}" type="presParOf" srcId="{2B11B9C0-4B0F-485C-9A22-2F63D585FC13}" destId="{E60FB08F-D806-4DB6-AFD9-A2CD55C951EE}" srcOrd="1" destOrd="0" presId="urn:microsoft.com/office/officeart/2005/8/layout/list1"/>
    <dgm:cxn modelId="{6F6041F0-FD3A-49C0-94E4-1BCCBD321341}" type="presParOf" srcId="{22763CCD-8CC0-4EE1-898D-D8E816777FC5}" destId="{BD463381-9FC1-472C-A8A0-F9E1A8C18F78}" srcOrd="9" destOrd="0" presId="urn:microsoft.com/office/officeart/2005/8/layout/list1"/>
    <dgm:cxn modelId="{2F3927DE-619F-4910-845C-D9684F99CDB8}" type="presParOf" srcId="{22763CCD-8CC0-4EE1-898D-D8E816777FC5}" destId="{E17AEF53-5D31-4AAD-BA83-83354524A59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261107-1AA5-468A-9848-0FF56B2FA1F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C7B3B13-FE00-43DD-B19B-ABC427F7EFD7}">
      <dgm:prSet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Підпис запитувача інформації повинен міститись у запиті </a:t>
          </a:r>
          <a:r>
            <a: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лише у разі подання  запиту в письмовій формі. </a:t>
          </a:r>
        </a:p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 разі подання запиту в електронній формі використання цифрового електронного підпису Законом  України «Про доступ до публічної інформації» не вимагається.</a:t>
          </a:r>
          <a:endParaRPr lang="ru-RU" b="1" dirty="0">
            <a:solidFill>
              <a:schemeClr val="bg1"/>
            </a:solidFill>
          </a:endParaRPr>
        </a:p>
      </dgm:t>
    </dgm:pt>
    <dgm:pt modelId="{15CDABD8-E534-4C3B-B5E4-4EB17614FE7F}" type="parTrans" cxnId="{432DDA06-48C3-41DA-833F-CAB77EA1BBAC}">
      <dgm:prSet/>
      <dgm:spPr/>
      <dgm:t>
        <a:bodyPr/>
        <a:lstStyle/>
        <a:p>
          <a:endParaRPr lang="ru-RU"/>
        </a:p>
      </dgm:t>
    </dgm:pt>
    <dgm:pt modelId="{23B4FC89-E8AF-4070-9BA0-6E0865342486}" type="sibTrans" cxnId="{432DDA06-48C3-41DA-833F-CAB77EA1BBAC}">
      <dgm:prSet/>
      <dgm:spPr/>
      <dgm:t>
        <a:bodyPr/>
        <a:lstStyle/>
        <a:p>
          <a:endParaRPr lang="ru-RU"/>
        </a:p>
      </dgm:t>
    </dgm:pt>
    <dgm:pt modelId="{C25C516D-6F52-4E29-938F-709D5C6AD6AB}" type="pres">
      <dgm:prSet presAssocID="{DD261107-1AA5-468A-9848-0FF56B2FA1F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52B2CBAF-ECFB-42D8-9640-FF4AE6587B2C}" type="pres">
      <dgm:prSet presAssocID="{DD261107-1AA5-468A-9848-0FF56B2FA1F2}" presName="Name1" presStyleCnt="0"/>
      <dgm:spPr/>
    </dgm:pt>
    <dgm:pt modelId="{181F60FE-B561-4BFF-9422-2D41C6589388}" type="pres">
      <dgm:prSet presAssocID="{DD261107-1AA5-468A-9848-0FF56B2FA1F2}" presName="cycle" presStyleCnt="0"/>
      <dgm:spPr/>
    </dgm:pt>
    <dgm:pt modelId="{A8493848-AB85-43C8-A8C6-F3330ED7964C}" type="pres">
      <dgm:prSet presAssocID="{DD261107-1AA5-468A-9848-0FF56B2FA1F2}" presName="srcNode" presStyleLbl="node1" presStyleIdx="0" presStyleCnt="1"/>
      <dgm:spPr/>
    </dgm:pt>
    <dgm:pt modelId="{2BF4C846-0A4A-4ADF-AA83-B0274BFD6C24}" type="pres">
      <dgm:prSet presAssocID="{DD261107-1AA5-468A-9848-0FF56B2FA1F2}" presName="conn" presStyleLbl="parChTrans1D2" presStyleIdx="0" presStyleCnt="1"/>
      <dgm:spPr/>
      <dgm:t>
        <a:bodyPr/>
        <a:lstStyle/>
        <a:p>
          <a:endParaRPr lang="uk-UA"/>
        </a:p>
      </dgm:t>
    </dgm:pt>
    <dgm:pt modelId="{721358EF-012B-4738-BDF8-CD7BF146628A}" type="pres">
      <dgm:prSet presAssocID="{DD261107-1AA5-468A-9848-0FF56B2FA1F2}" presName="extraNode" presStyleLbl="node1" presStyleIdx="0" presStyleCnt="1"/>
      <dgm:spPr/>
    </dgm:pt>
    <dgm:pt modelId="{63826588-0394-41AA-AACC-FA810A1AFC71}" type="pres">
      <dgm:prSet presAssocID="{DD261107-1AA5-468A-9848-0FF56B2FA1F2}" presName="dstNode" presStyleLbl="node1" presStyleIdx="0" presStyleCnt="1"/>
      <dgm:spPr/>
    </dgm:pt>
    <dgm:pt modelId="{DA1D66D4-59D2-4317-B359-AEC1724482D2}" type="pres">
      <dgm:prSet presAssocID="{7C7B3B13-FE00-43DD-B19B-ABC427F7EFD7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42DB3-C69A-4876-829A-1F917C9E1F3E}" type="pres">
      <dgm:prSet presAssocID="{7C7B3B13-FE00-43DD-B19B-ABC427F7EFD7}" presName="accent_1" presStyleCnt="0"/>
      <dgm:spPr/>
    </dgm:pt>
    <dgm:pt modelId="{DC5571E9-6AF7-46AE-A6E0-D6D6E383D0C8}" type="pres">
      <dgm:prSet presAssocID="{7C7B3B13-FE00-43DD-B19B-ABC427F7EFD7}" presName="accentRepeatNode" presStyleLbl="solidFgAcc1" presStyleIdx="0" presStyleCnt="1" custLinFactNeighborX="-1447" custLinFactNeighborY="1911"/>
      <dgm:spPr/>
      <dgm:t>
        <a:bodyPr/>
        <a:lstStyle/>
        <a:p>
          <a:endParaRPr lang="ru-RU"/>
        </a:p>
      </dgm:t>
    </dgm:pt>
  </dgm:ptLst>
  <dgm:cxnLst>
    <dgm:cxn modelId="{9E5A0717-A450-4622-AF25-4D56FC3062FA}" type="presOf" srcId="{23B4FC89-E8AF-4070-9BA0-6E0865342486}" destId="{2BF4C846-0A4A-4ADF-AA83-B0274BFD6C24}" srcOrd="0" destOrd="0" presId="urn:microsoft.com/office/officeart/2008/layout/VerticalCurvedList"/>
    <dgm:cxn modelId="{5AC22FB6-ECD5-4F97-9134-F8400AF67FF4}" type="presOf" srcId="{7C7B3B13-FE00-43DD-B19B-ABC427F7EFD7}" destId="{DA1D66D4-59D2-4317-B359-AEC1724482D2}" srcOrd="0" destOrd="0" presId="urn:microsoft.com/office/officeart/2008/layout/VerticalCurvedList"/>
    <dgm:cxn modelId="{432DDA06-48C3-41DA-833F-CAB77EA1BBAC}" srcId="{DD261107-1AA5-468A-9848-0FF56B2FA1F2}" destId="{7C7B3B13-FE00-43DD-B19B-ABC427F7EFD7}" srcOrd="0" destOrd="0" parTransId="{15CDABD8-E534-4C3B-B5E4-4EB17614FE7F}" sibTransId="{23B4FC89-E8AF-4070-9BA0-6E0865342486}"/>
    <dgm:cxn modelId="{64CAA5AE-209E-4D8D-B4A8-2A2797295624}" type="presOf" srcId="{DD261107-1AA5-468A-9848-0FF56B2FA1F2}" destId="{C25C516D-6F52-4E29-938F-709D5C6AD6AB}" srcOrd="0" destOrd="0" presId="urn:microsoft.com/office/officeart/2008/layout/VerticalCurvedList"/>
    <dgm:cxn modelId="{7E28B535-64BE-4CCA-AE9E-F13171F5DBAC}" type="presParOf" srcId="{C25C516D-6F52-4E29-938F-709D5C6AD6AB}" destId="{52B2CBAF-ECFB-42D8-9640-FF4AE6587B2C}" srcOrd="0" destOrd="0" presId="urn:microsoft.com/office/officeart/2008/layout/VerticalCurvedList"/>
    <dgm:cxn modelId="{40F54DCE-1B4C-4C07-82C5-ED1A0E2A7876}" type="presParOf" srcId="{52B2CBAF-ECFB-42D8-9640-FF4AE6587B2C}" destId="{181F60FE-B561-4BFF-9422-2D41C6589388}" srcOrd="0" destOrd="0" presId="urn:microsoft.com/office/officeart/2008/layout/VerticalCurvedList"/>
    <dgm:cxn modelId="{C4685D70-2F99-4A39-98D0-4BBD62AC2D9E}" type="presParOf" srcId="{181F60FE-B561-4BFF-9422-2D41C6589388}" destId="{A8493848-AB85-43C8-A8C6-F3330ED7964C}" srcOrd="0" destOrd="0" presId="urn:microsoft.com/office/officeart/2008/layout/VerticalCurvedList"/>
    <dgm:cxn modelId="{F8747F47-0C61-49A3-A6AC-1273CF79602E}" type="presParOf" srcId="{181F60FE-B561-4BFF-9422-2D41C6589388}" destId="{2BF4C846-0A4A-4ADF-AA83-B0274BFD6C24}" srcOrd="1" destOrd="0" presId="urn:microsoft.com/office/officeart/2008/layout/VerticalCurvedList"/>
    <dgm:cxn modelId="{339BDD93-1BF5-41EA-830C-B3B84E08880C}" type="presParOf" srcId="{181F60FE-B561-4BFF-9422-2D41C6589388}" destId="{721358EF-012B-4738-BDF8-CD7BF146628A}" srcOrd="2" destOrd="0" presId="urn:microsoft.com/office/officeart/2008/layout/VerticalCurvedList"/>
    <dgm:cxn modelId="{ACD0F4CC-D502-4016-B70B-E530090AAE8D}" type="presParOf" srcId="{181F60FE-B561-4BFF-9422-2D41C6589388}" destId="{63826588-0394-41AA-AACC-FA810A1AFC71}" srcOrd="3" destOrd="0" presId="urn:microsoft.com/office/officeart/2008/layout/VerticalCurvedList"/>
    <dgm:cxn modelId="{A8928DB8-D0D6-433F-9B96-2E787A74880C}" type="presParOf" srcId="{52B2CBAF-ECFB-42D8-9640-FF4AE6587B2C}" destId="{DA1D66D4-59D2-4317-B359-AEC1724482D2}" srcOrd="1" destOrd="0" presId="urn:microsoft.com/office/officeart/2008/layout/VerticalCurvedList"/>
    <dgm:cxn modelId="{2FCD904D-6F65-4EBB-A07E-A1C0FE26B072}" type="presParOf" srcId="{52B2CBAF-ECFB-42D8-9640-FF4AE6587B2C}" destId="{DCA42DB3-C69A-4876-829A-1F917C9E1F3E}" srcOrd="2" destOrd="0" presId="urn:microsoft.com/office/officeart/2008/layout/VerticalCurvedList"/>
    <dgm:cxn modelId="{E143991C-283F-4C29-A4A2-0FB45C1F6495}" type="presParOf" srcId="{DCA42DB3-C69A-4876-829A-1F917C9E1F3E}" destId="{DC5571E9-6AF7-46AE-A6E0-D6D6E383D0C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5D18891-B0DA-452D-890F-80044AC388A6}" type="doc">
      <dgm:prSet loTypeId="urn:microsoft.com/office/officeart/2005/8/layout/hList9" loCatId="list" qsTypeId="urn:microsoft.com/office/officeart/2005/8/quickstyle/simple1" qsCatId="simple" csTypeId="urn:microsoft.com/office/officeart/2005/8/colors/colorful2" csCatId="colorful" phldr="1"/>
      <dgm:spPr/>
    </dgm:pt>
    <dgm:pt modelId="{E78BD729-6B14-464F-8BA1-AFE93C4C8C5D}">
      <dgm:prSet phldrT="[Текст]" custT="1"/>
      <dgm:spPr/>
      <dgm:t>
        <a:bodyPr/>
        <a:lstStyle/>
        <a:p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робочих днів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5B196F-1F6A-4217-AB05-4DAFA2829029}" type="parTrans" cxnId="{31850022-13EE-4318-9DD6-F67E73389E10}">
      <dgm:prSet/>
      <dgm:spPr/>
      <dgm:t>
        <a:bodyPr/>
        <a:lstStyle/>
        <a:p>
          <a:endParaRPr lang="ru-RU"/>
        </a:p>
      </dgm:t>
    </dgm:pt>
    <dgm:pt modelId="{85A70176-96F1-4B47-B426-233BD764A061}" type="sibTrans" cxnId="{31850022-13EE-4318-9DD6-F67E73389E10}">
      <dgm:prSet/>
      <dgm:spPr/>
      <dgm:t>
        <a:bodyPr/>
        <a:lstStyle/>
        <a:p>
          <a:endParaRPr lang="ru-RU"/>
        </a:p>
      </dgm:t>
    </dgm:pt>
    <dgm:pt modelId="{95595851-F1A9-41DF-9406-6FEDB4EB16D3}">
      <dgm:prSet phldrT="[Текст]" custT="1"/>
      <dgm:spPr/>
      <dgm:t>
        <a:bodyPr/>
        <a:lstStyle/>
        <a:p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48 годин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B3A4E0-A5CC-4BA9-BD53-1971BEA910D2}" type="parTrans" cxnId="{B20713AA-E70B-4468-B5B9-EFBCBA067C8D}">
      <dgm:prSet/>
      <dgm:spPr/>
      <dgm:t>
        <a:bodyPr/>
        <a:lstStyle/>
        <a:p>
          <a:endParaRPr lang="ru-RU"/>
        </a:p>
      </dgm:t>
    </dgm:pt>
    <dgm:pt modelId="{9E36EF9F-2FAE-4915-A25B-9971D8B046C1}" type="sibTrans" cxnId="{B20713AA-E70B-4468-B5B9-EFBCBA067C8D}">
      <dgm:prSet/>
      <dgm:spPr/>
      <dgm:t>
        <a:bodyPr/>
        <a:lstStyle/>
        <a:p>
          <a:endParaRPr lang="ru-RU"/>
        </a:p>
      </dgm:t>
    </dgm:pt>
    <dgm:pt modelId="{7D8F737D-8BCE-438A-99E0-77E9DBFB1912}">
      <dgm:prSet phldrT="[Текст]" custT="1"/>
      <dgm:spPr/>
      <dgm:t>
        <a:bodyPr/>
        <a:lstStyle/>
        <a:p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робочих днів*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5FCF5B-C232-44C7-AFCA-371B9DC89DD4}" type="parTrans" cxnId="{D11EAC88-D39A-4053-9431-5E22C602BFD8}">
      <dgm:prSet/>
      <dgm:spPr/>
      <dgm:t>
        <a:bodyPr/>
        <a:lstStyle/>
        <a:p>
          <a:endParaRPr lang="ru-RU"/>
        </a:p>
      </dgm:t>
    </dgm:pt>
    <dgm:pt modelId="{4D3A147C-E54A-4EE4-9A0D-900121A7D028}" type="sibTrans" cxnId="{D11EAC88-D39A-4053-9431-5E22C602BFD8}">
      <dgm:prSet/>
      <dgm:spPr/>
      <dgm:t>
        <a:bodyPr/>
        <a:lstStyle/>
        <a:p>
          <a:endParaRPr lang="ru-RU"/>
        </a:p>
      </dgm:t>
    </dgm:pt>
    <dgm:pt modelId="{56D8A4FD-7D00-4600-8D3C-6AD90F3D7C42}">
      <dgm:prSet custT="1"/>
      <dgm:spPr/>
      <dgm:t>
        <a:bodyPr/>
        <a:lstStyle/>
        <a:p>
          <a:pPr algn="ctr"/>
          <a:r>
            <a: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 дня отримання запиту </a:t>
          </a:r>
        </a:p>
        <a:p>
          <a:pPr algn="ctr"/>
          <a:r>
            <a: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(загальне правило</a:t>
          </a:r>
          <a:r>
            <a:rPr lang="uk-UA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511D1F61-700D-4E3C-BB74-AC44B969AF25}" type="parTrans" cxnId="{A3E23633-356A-4260-A8D2-499E312C0028}">
      <dgm:prSet/>
      <dgm:spPr/>
      <dgm:t>
        <a:bodyPr/>
        <a:lstStyle/>
        <a:p>
          <a:endParaRPr lang="ru-RU"/>
        </a:p>
      </dgm:t>
    </dgm:pt>
    <dgm:pt modelId="{FC017FD1-8F2E-4FAA-8F4A-12A1092062A1}" type="sibTrans" cxnId="{A3E23633-356A-4260-A8D2-499E312C0028}">
      <dgm:prSet/>
      <dgm:spPr/>
      <dgm:t>
        <a:bodyPr/>
        <a:lstStyle/>
        <a:p>
          <a:endParaRPr lang="ru-RU"/>
        </a:p>
      </dgm:t>
    </dgm:pt>
    <dgm:pt modelId="{E26530E8-07F0-42DB-8F3C-A88C20A4E996}">
      <dgm:prSet custT="1"/>
      <dgm:spPr/>
      <dgm:t>
        <a:bodyPr/>
        <a:lstStyle/>
        <a:p>
          <a:pPr algn="l"/>
          <a:endParaRPr lang="uk-UA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uk-UA" sz="1600" b="1" spc="-1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Строк для надання інформації, необхідної для захисту життя чи свободи особи, щодо стану довкілля, якості харчових продуктів і предметів побуту, аварій, катастроф, небезпечних природних явищ та інших надзвичайних подій, що сталися або можуть статись і загрожують безпеці громадян</a:t>
          </a:r>
          <a:endParaRPr lang="ru-RU" sz="1600" b="1" spc="-1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CADCA7-5616-4352-A163-78DA6F6E5EEF}" type="parTrans" cxnId="{85B97199-E8CE-40B2-A00A-729A2CE3B191}">
      <dgm:prSet/>
      <dgm:spPr/>
      <dgm:t>
        <a:bodyPr/>
        <a:lstStyle/>
        <a:p>
          <a:endParaRPr lang="ru-RU"/>
        </a:p>
      </dgm:t>
    </dgm:pt>
    <dgm:pt modelId="{EE97C67C-A5C6-4E9E-B8D4-B0CCDC3BBB45}" type="sibTrans" cxnId="{85B97199-E8CE-40B2-A00A-729A2CE3B191}">
      <dgm:prSet/>
      <dgm:spPr/>
      <dgm:t>
        <a:bodyPr/>
        <a:lstStyle/>
        <a:p>
          <a:endParaRPr lang="ru-RU"/>
        </a:p>
      </dgm:t>
    </dgm:pt>
    <dgm:pt modelId="{6745B501-DB12-451D-9B5E-FA869CC5A769}">
      <dgm:prSet custT="1"/>
      <dgm:spPr/>
      <dgm:t>
        <a:bodyPr/>
        <a:lstStyle/>
        <a:p>
          <a:endParaRPr lang="uk-UA" sz="1800" kern="800" spc="-100" baseline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uk-UA" sz="1600" b="1" kern="800" spc="-1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Якщо запит стосується надання великого обсягу інформації або потребує пошуку інформації серед значної кількості даних, розпорядник може продовжити строк  розгляду запиту</a:t>
          </a:r>
          <a:endParaRPr lang="ru-RU" sz="1600" b="1" kern="800" spc="-1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4E4AD1-9EB8-448F-B13C-21E92F9E2990}" type="parTrans" cxnId="{798CED81-394C-485A-954D-385D9DDF49B5}">
      <dgm:prSet/>
      <dgm:spPr/>
      <dgm:t>
        <a:bodyPr/>
        <a:lstStyle/>
        <a:p>
          <a:endParaRPr lang="ru-RU"/>
        </a:p>
      </dgm:t>
    </dgm:pt>
    <dgm:pt modelId="{86F73978-BD22-40AC-924C-98B11704F650}" type="sibTrans" cxnId="{798CED81-394C-485A-954D-385D9DDF49B5}">
      <dgm:prSet/>
      <dgm:spPr/>
      <dgm:t>
        <a:bodyPr/>
        <a:lstStyle/>
        <a:p>
          <a:endParaRPr lang="ru-RU"/>
        </a:p>
      </dgm:t>
    </dgm:pt>
    <dgm:pt modelId="{8AE8FBD0-7794-4FC4-AC36-72F9C2754A28}" type="pres">
      <dgm:prSet presAssocID="{15D18891-B0DA-452D-890F-80044AC388A6}" presName="list" presStyleCnt="0">
        <dgm:presLayoutVars>
          <dgm:dir/>
          <dgm:animLvl val="lvl"/>
        </dgm:presLayoutVars>
      </dgm:prSet>
      <dgm:spPr/>
    </dgm:pt>
    <dgm:pt modelId="{A1304A89-3F3A-4A9B-A6CF-463A6D593837}" type="pres">
      <dgm:prSet presAssocID="{E78BD729-6B14-464F-8BA1-AFE93C4C8C5D}" presName="posSpace" presStyleCnt="0"/>
      <dgm:spPr/>
    </dgm:pt>
    <dgm:pt modelId="{4B7F20E1-368B-4F30-AA4A-806046B7223E}" type="pres">
      <dgm:prSet presAssocID="{E78BD729-6B14-464F-8BA1-AFE93C4C8C5D}" presName="vertFlow" presStyleCnt="0"/>
      <dgm:spPr/>
    </dgm:pt>
    <dgm:pt modelId="{9FBED28A-1C0A-4C4B-AFE9-F272814416AD}" type="pres">
      <dgm:prSet presAssocID="{E78BD729-6B14-464F-8BA1-AFE93C4C8C5D}" presName="topSpace" presStyleCnt="0"/>
      <dgm:spPr/>
    </dgm:pt>
    <dgm:pt modelId="{45AE06B6-4E39-446A-9406-0F6DAA0989B8}" type="pres">
      <dgm:prSet presAssocID="{E78BD729-6B14-464F-8BA1-AFE93C4C8C5D}" presName="firstComp" presStyleCnt="0"/>
      <dgm:spPr/>
    </dgm:pt>
    <dgm:pt modelId="{FF6C771D-2E6F-4B24-A10D-FB25CBE69A88}" type="pres">
      <dgm:prSet presAssocID="{E78BD729-6B14-464F-8BA1-AFE93C4C8C5D}" presName="firstChild" presStyleLbl="bgAccFollowNode1" presStyleIdx="0" presStyleCnt="3" custScaleX="98906" custScaleY="126284" custLinFactNeighborX="23820" custLinFactNeighborY="2247"/>
      <dgm:spPr/>
      <dgm:t>
        <a:bodyPr/>
        <a:lstStyle/>
        <a:p>
          <a:endParaRPr lang="ru-RU"/>
        </a:p>
      </dgm:t>
    </dgm:pt>
    <dgm:pt modelId="{C5769FF9-AE53-490C-A36B-B6B991CE8852}" type="pres">
      <dgm:prSet presAssocID="{E78BD729-6B14-464F-8BA1-AFE93C4C8C5D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D8B816-3BC1-4389-8B58-10149B81D519}" type="pres">
      <dgm:prSet presAssocID="{E78BD729-6B14-464F-8BA1-AFE93C4C8C5D}" presName="negSpace" presStyleCnt="0"/>
      <dgm:spPr/>
    </dgm:pt>
    <dgm:pt modelId="{B1BE7E5E-A234-4064-8EC3-27A28877A0EA}" type="pres">
      <dgm:prSet presAssocID="{E78BD729-6B14-464F-8BA1-AFE93C4C8C5D}" presName="circle" presStyleLbl="node1" presStyleIdx="0" presStyleCnt="3" custLinFactNeighborX="40228" custLinFactNeighborY="4786"/>
      <dgm:spPr/>
      <dgm:t>
        <a:bodyPr/>
        <a:lstStyle/>
        <a:p>
          <a:endParaRPr lang="ru-RU"/>
        </a:p>
      </dgm:t>
    </dgm:pt>
    <dgm:pt modelId="{6A43C6CA-D5E1-469D-8E91-14A3A4B05955}" type="pres">
      <dgm:prSet presAssocID="{85A70176-96F1-4B47-B426-233BD764A061}" presName="transSpace" presStyleCnt="0"/>
      <dgm:spPr/>
    </dgm:pt>
    <dgm:pt modelId="{77C21F5C-B488-4D40-A5C6-84ED2DAB856E}" type="pres">
      <dgm:prSet presAssocID="{95595851-F1A9-41DF-9406-6FEDB4EB16D3}" presName="posSpace" presStyleCnt="0"/>
      <dgm:spPr/>
    </dgm:pt>
    <dgm:pt modelId="{4330D911-3D98-4E5D-8F5A-103B0F4463C5}" type="pres">
      <dgm:prSet presAssocID="{95595851-F1A9-41DF-9406-6FEDB4EB16D3}" presName="vertFlow" presStyleCnt="0"/>
      <dgm:spPr/>
    </dgm:pt>
    <dgm:pt modelId="{3EE5C04A-2FA7-4BD9-8008-6B3F91069DCB}" type="pres">
      <dgm:prSet presAssocID="{95595851-F1A9-41DF-9406-6FEDB4EB16D3}" presName="topSpace" presStyleCnt="0"/>
      <dgm:spPr/>
    </dgm:pt>
    <dgm:pt modelId="{6C969042-0343-433C-BA97-ED72315C615F}" type="pres">
      <dgm:prSet presAssocID="{95595851-F1A9-41DF-9406-6FEDB4EB16D3}" presName="firstComp" presStyleCnt="0"/>
      <dgm:spPr/>
    </dgm:pt>
    <dgm:pt modelId="{54474A28-B93F-4479-BEDF-C105AC4E6F28}" type="pres">
      <dgm:prSet presAssocID="{95595851-F1A9-41DF-9406-6FEDB4EB16D3}" presName="firstChild" presStyleLbl="bgAccFollowNode1" presStyleIdx="1" presStyleCnt="3" custScaleX="137210" custScaleY="227324" custLinFactNeighborX="-8045" custLinFactNeighborY="1686"/>
      <dgm:spPr/>
      <dgm:t>
        <a:bodyPr/>
        <a:lstStyle/>
        <a:p>
          <a:endParaRPr lang="ru-RU"/>
        </a:p>
      </dgm:t>
    </dgm:pt>
    <dgm:pt modelId="{55D94AC1-6EC1-4602-BD4A-0F4882B7A7E1}" type="pres">
      <dgm:prSet presAssocID="{95595851-F1A9-41DF-9406-6FEDB4EB16D3}" presName="first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B78BA-D9F6-4888-8418-D36FD10C7C39}" type="pres">
      <dgm:prSet presAssocID="{95595851-F1A9-41DF-9406-6FEDB4EB16D3}" presName="negSpace" presStyleCnt="0"/>
      <dgm:spPr/>
    </dgm:pt>
    <dgm:pt modelId="{F1A7F151-CE72-4A67-BD22-DE7ABC71FB9F}" type="pres">
      <dgm:prSet presAssocID="{95595851-F1A9-41DF-9406-6FEDB4EB16D3}" presName="circle" presStyleLbl="node1" presStyleIdx="1" presStyleCnt="3" custLinFactNeighborX="-62268" custLinFactNeighborY="-32"/>
      <dgm:spPr/>
      <dgm:t>
        <a:bodyPr/>
        <a:lstStyle/>
        <a:p>
          <a:endParaRPr lang="ru-RU"/>
        </a:p>
      </dgm:t>
    </dgm:pt>
    <dgm:pt modelId="{995A8F9E-B4CD-41C6-93D2-3F7236FABD38}" type="pres">
      <dgm:prSet presAssocID="{9E36EF9F-2FAE-4915-A25B-9971D8B046C1}" presName="transSpace" presStyleCnt="0"/>
      <dgm:spPr/>
    </dgm:pt>
    <dgm:pt modelId="{62ED3BE8-567C-426D-9578-672E1693E5B6}" type="pres">
      <dgm:prSet presAssocID="{7D8F737D-8BCE-438A-99E0-77E9DBFB1912}" presName="posSpace" presStyleCnt="0"/>
      <dgm:spPr/>
    </dgm:pt>
    <dgm:pt modelId="{53DE34FB-AAD9-4822-AE67-B3B748FFC3B8}" type="pres">
      <dgm:prSet presAssocID="{7D8F737D-8BCE-438A-99E0-77E9DBFB1912}" presName="vertFlow" presStyleCnt="0"/>
      <dgm:spPr/>
    </dgm:pt>
    <dgm:pt modelId="{2F0CB39B-8C4E-4E6C-A25B-36DC2AE79C97}" type="pres">
      <dgm:prSet presAssocID="{7D8F737D-8BCE-438A-99E0-77E9DBFB1912}" presName="topSpace" presStyleCnt="0"/>
      <dgm:spPr/>
    </dgm:pt>
    <dgm:pt modelId="{DD84E512-F10B-46FA-A6D7-5CF6A0D3C8B5}" type="pres">
      <dgm:prSet presAssocID="{7D8F737D-8BCE-438A-99E0-77E9DBFB1912}" presName="firstComp" presStyleCnt="0"/>
      <dgm:spPr/>
    </dgm:pt>
    <dgm:pt modelId="{57BF3CB5-6B43-4C46-BFE3-66D0FADF8262}" type="pres">
      <dgm:prSet presAssocID="{7D8F737D-8BCE-438A-99E0-77E9DBFB1912}" presName="firstChild" presStyleLbl="bgAccFollowNode1" presStyleIdx="2" presStyleCnt="3" custScaleX="119497" custScaleY="224002" custLinFactNeighborX="-38995" custLinFactNeighborY="2952"/>
      <dgm:spPr/>
      <dgm:t>
        <a:bodyPr/>
        <a:lstStyle/>
        <a:p>
          <a:endParaRPr lang="ru-RU"/>
        </a:p>
      </dgm:t>
    </dgm:pt>
    <dgm:pt modelId="{F445DEBE-5823-4DAB-9DAB-FEF2677387EF}" type="pres">
      <dgm:prSet presAssocID="{7D8F737D-8BCE-438A-99E0-77E9DBFB1912}" presName="first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E5761-4787-42B6-8E0E-158956839CFA}" type="pres">
      <dgm:prSet presAssocID="{7D8F737D-8BCE-438A-99E0-77E9DBFB1912}" presName="negSpace" presStyleCnt="0"/>
      <dgm:spPr/>
    </dgm:pt>
    <dgm:pt modelId="{ECA91002-5DC8-4634-86A2-63433EA4C630}" type="pres">
      <dgm:prSet presAssocID="{7D8F737D-8BCE-438A-99E0-77E9DBFB1912}" presName="circle" presStyleLbl="node1" presStyleIdx="2" presStyleCnt="3" custLinFactNeighborX="-35526" custLinFactNeighborY="-984"/>
      <dgm:spPr/>
      <dgm:t>
        <a:bodyPr/>
        <a:lstStyle/>
        <a:p>
          <a:endParaRPr lang="ru-RU"/>
        </a:p>
      </dgm:t>
    </dgm:pt>
  </dgm:ptLst>
  <dgm:cxnLst>
    <dgm:cxn modelId="{AC697BB8-CEF0-4398-915B-F35532513329}" type="presOf" srcId="{6745B501-DB12-451D-9B5E-FA869CC5A769}" destId="{F445DEBE-5823-4DAB-9DAB-FEF2677387EF}" srcOrd="1" destOrd="0" presId="urn:microsoft.com/office/officeart/2005/8/layout/hList9"/>
    <dgm:cxn modelId="{85B97199-E8CE-40B2-A00A-729A2CE3B191}" srcId="{95595851-F1A9-41DF-9406-6FEDB4EB16D3}" destId="{E26530E8-07F0-42DB-8F3C-A88C20A4E996}" srcOrd="0" destOrd="0" parTransId="{61CADCA7-5616-4352-A163-78DA6F6E5EEF}" sibTransId="{EE97C67C-A5C6-4E9E-B8D4-B0CCDC3BBB45}"/>
    <dgm:cxn modelId="{D11EAC88-D39A-4053-9431-5E22C602BFD8}" srcId="{15D18891-B0DA-452D-890F-80044AC388A6}" destId="{7D8F737D-8BCE-438A-99E0-77E9DBFB1912}" srcOrd="2" destOrd="0" parTransId="{7C5FCF5B-C232-44C7-AFCA-371B9DC89DD4}" sibTransId="{4D3A147C-E54A-4EE4-9A0D-900121A7D028}"/>
    <dgm:cxn modelId="{798CED81-394C-485A-954D-385D9DDF49B5}" srcId="{7D8F737D-8BCE-438A-99E0-77E9DBFB1912}" destId="{6745B501-DB12-451D-9B5E-FA869CC5A769}" srcOrd="0" destOrd="0" parTransId="{A64E4AD1-9EB8-448F-B13C-21E92F9E2990}" sibTransId="{86F73978-BD22-40AC-924C-98B11704F650}"/>
    <dgm:cxn modelId="{31850022-13EE-4318-9DD6-F67E73389E10}" srcId="{15D18891-B0DA-452D-890F-80044AC388A6}" destId="{E78BD729-6B14-464F-8BA1-AFE93C4C8C5D}" srcOrd="0" destOrd="0" parTransId="{5E5B196F-1F6A-4217-AB05-4DAFA2829029}" sibTransId="{85A70176-96F1-4B47-B426-233BD764A061}"/>
    <dgm:cxn modelId="{A3E23633-356A-4260-A8D2-499E312C0028}" srcId="{E78BD729-6B14-464F-8BA1-AFE93C4C8C5D}" destId="{56D8A4FD-7D00-4600-8D3C-6AD90F3D7C42}" srcOrd="0" destOrd="0" parTransId="{511D1F61-700D-4E3C-BB74-AC44B969AF25}" sibTransId="{FC017FD1-8F2E-4FAA-8F4A-12A1092062A1}"/>
    <dgm:cxn modelId="{630C0843-E4A1-4AE6-B0DF-308491278E82}" type="presOf" srcId="{6745B501-DB12-451D-9B5E-FA869CC5A769}" destId="{57BF3CB5-6B43-4C46-BFE3-66D0FADF8262}" srcOrd="0" destOrd="0" presId="urn:microsoft.com/office/officeart/2005/8/layout/hList9"/>
    <dgm:cxn modelId="{22844F98-C11B-41ED-8622-F650B79D7F10}" type="presOf" srcId="{E26530E8-07F0-42DB-8F3C-A88C20A4E996}" destId="{55D94AC1-6EC1-4602-BD4A-0F4882B7A7E1}" srcOrd="1" destOrd="0" presId="urn:microsoft.com/office/officeart/2005/8/layout/hList9"/>
    <dgm:cxn modelId="{E0C9AC82-0129-4957-A90C-6BCEBF33D968}" type="presOf" srcId="{7D8F737D-8BCE-438A-99E0-77E9DBFB1912}" destId="{ECA91002-5DC8-4634-86A2-63433EA4C630}" srcOrd="0" destOrd="0" presId="urn:microsoft.com/office/officeart/2005/8/layout/hList9"/>
    <dgm:cxn modelId="{54B56BAD-41FA-4AAA-84B5-BAB595108E7F}" type="presOf" srcId="{56D8A4FD-7D00-4600-8D3C-6AD90F3D7C42}" destId="{C5769FF9-AE53-490C-A36B-B6B991CE8852}" srcOrd="1" destOrd="0" presId="urn:microsoft.com/office/officeart/2005/8/layout/hList9"/>
    <dgm:cxn modelId="{FEDD524A-3381-40C4-AD1F-BBD05A346C3D}" type="presOf" srcId="{95595851-F1A9-41DF-9406-6FEDB4EB16D3}" destId="{F1A7F151-CE72-4A67-BD22-DE7ABC71FB9F}" srcOrd="0" destOrd="0" presId="urn:microsoft.com/office/officeart/2005/8/layout/hList9"/>
    <dgm:cxn modelId="{B20713AA-E70B-4468-B5B9-EFBCBA067C8D}" srcId="{15D18891-B0DA-452D-890F-80044AC388A6}" destId="{95595851-F1A9-41DF-9406-6FEDB4EB16D3}" srcOrd="1" destOrd="0" parTransId="{5DB3A4E0-A5CC-4BA9-BD53-1971BEA910D2}" sibTransId="{9E36EF9F-2FAE-4915-A25B-9971D8B046C1}"/>
    <dgm:cxn modelId="{279862DB-553F-4C80-B33D-36A3420EE51A}" type="presOf" srcId="{E78BD729-6B14-464F-8BA1-AFE93C4C8C5D}" destId="{B1BE7E5E-A234-4064-8EC3-27A28877A0EA}" srcOrd="0" destOrd="0" presId="urn:microsoft.com/office/officeart/2005/8/layout/hList9"/>
    <dgm:cxn modelId="{1243ED34-DCBB-4197-8C6D-9ED71D4B8CDF}" type="presOf" srcId="{15D18891-B0DA-452D-890F-80044AC388A6}" destId="{8AE8FBD0-7794-4FC4-AC36-72F9C2754A28}" srcOrd="0" destOrd="0" presId="urn:microsoft.com/office/officeart/2005/8/layout/hList9"/>
    <dgm:cxn modelId="{B494E890-36BB-42DB-82A6-A939A9B9E5C0}" type="presOf" srcId="{E26530E8-07F0-42DB-8F3C-A88C20A4E996}" destId="{54474A28-B93F-4479-BEDF-C105AC4E6F28}" srcOrd="0" destOrd="0" presId="urn:microsoft.com/office/officeart/2005/8/layout/hList9"/>
    <dgm:cxn modelId="{707DE183-F795-4664-BACC-D76A322EEF60}" type="presOf" srcId="{56D8A4FD-7D00-4600-8D3C-6AD90F3D7C42}" destId="{FF6C771D-2E6F-4B24-A10D-FB25CBE69A88}" srcOrd="0" destOrd="0" presId="urn:microsoft.com/office/officeart/2005/8/layout/hList9"/>
    <dgm:cxn modelId="{136B43C7-A286-43BE-8D83-327FC869D63B}" type="presParOf" srcId="{8AE8FBD0-7794-4FC4-AC36-72F9C2754A28}" destId="{A1304A89-3F3A-4A9B-A6CF-463A6D593837}" srcOrd="0" destOrd="0" presId="urn:microsoft.com/office/officeart/2005/8/layout/hList9"/>
    <dgm:cxn modelId="{D8BCF9E8-D39E-4C44-A871-23B1190FF54E}" type="presParOf" srcId="{8AE8FBD0-7794-4FC4-AC36-72F9C2754A28}" destId="{4B7F20E1-368B-4F30-AA4A-806046B7223E}" srcOrd="1" destOrd="0" presId="urn:microsoft.com/office/officeart/2005/8/layout/hList9"/>
    <dgm:cxn modelId="{AC84DE3A-4927-4F9B-9A2C-D1C905923917}" type="presParOf" srcId="{4B7F20E1-368B-4F30-AA4A-806046B7223E}" destId="{9FBED28A-1C0A-4C4B-AFE9-F272814416AD}" srcOrd="0" destOrd="0" presId="urn:microsoft.com/office/officeart/2005/8/layout/hList9"/>
    <dgm:cxn modelId="{E960BE20-C224-4DF2-93C2-22FC500266FB}" type="presParOf" srcId="{4B7F20E1-368B-4F30-AA4A-806046B7223E}" destId="{45AE06B6-4E39-446A-9406-0F6DAA0989B8}" srcOrd="1" destOrd="0" presId="urn:microsoft.com/office/officeart/2005/8/layout/hList9"/>
    <dgm:cxn modelId="{94FCB979-996E-40B4-B97A-0288808B5A82}" type="presParOf" srcId="{45AE06B6-4E39-446A-9406-0F6DAA0989B8}" destId="{FF6C771D-2E6F-4B24-A10D-FB25CBE69A88}" srcOrd="0" destOrd="0" presId="urn:microsoft.com/office/officeart/2005/8/layout/hList9"/>
    <dgm:cxn modelId="{14EFA017-3558-48CE-8ABD-6C3BFC51B877}" type="presParOf" srcId="{45AE06B6-4E39-446A-9406-0F6DAA0989B8}" destId="{C5769FF9-AE53-490C-A36B-B6B991CE8852}" srcOrd="1" destOrd="0" presId="urn:microsoft.com/office/officeart/2005/8/layout/hList9"/>
    <dgm:cxn modelId="{8B19E634-1686-4643-8803-B62C97E4FDA9}" type="presParOf" srcId="{8AE8FBD0-7794-4FC4-AC36-72F9C2754A28}" destId="{04D8B816-3BC1-4389-8B58-10149B81D519}" srcOrd="2" destOrd="0" presId="urn:microsoft.com/office/officeart/2005/8/layout/hList9"/>
    <dgm:cxn modelId="{E1054164-8ADD-4009-9C51-F04AD7B833DF}" type="presParOf" srcId="{8AE8FBD0-7794-4FC4-AC36-72F9C2754A28}" destId="{B1BE7E5E-A234-4064-8EC3-27A28877A0EA}" srcOrd="3" destOrd="0" presId="urn:microsoft.com/office/officeart/2005/8/layout/hList9"/>
    <dgm:cxn modelId="{DB013BD8-23B7-48B7-99A7-2A199C5350A7}" type="presParOf" srcId="{8AE8FBD0-7794-4FC4-AC36-72F9C2754A28}" destId="{6A43C6CA-D5E1-469D-8E91-14A3A4B05955}" srcOrd="4" destOrd="0" presId="urn:microsoft.com/office/officeart/2005/8/layout/hList9"/>
    <dgm:cxn modelId="{58F68425-0DD1-4EA2-AD48-45069005CBF8}" type="presParOf" srcId="{8AE8FBD0-7794-4FC4-AC36-72F9C2754A28}" destId="{77C21F5C-B488-4D40-A5C6-84ED2DAB856E}" srcOrd="5" destOrd="0" presId="urn:microsoft.com/office/officeart/2005/8/layout/hList9"/>
    <dgm:cxn modelId="{EEB6CFCF-9790-49D6-973F-C65F2ED22163}" type="presParOf" srcId="{8AE8FBD0-7794-4FC4-AC36-72F9C2754A28}" destId="{4330D911-3D98-4E5D-8F5A-103B0F4463C5}" srcOrd="6" destOrd="0" presId="urn:microsoft.com/office/officeart/2005/8/layout/hList9"/>
    <dgm:cxn modelId="{CD0C52CE-E7D7-4D7A-995C-22C0ACAD7FB4}" type="presParOf" srcId="{4330D911-3D98-4E5D-8F5A-103B0F4463C5}" destId="{3EE5C04A-2FA7-4BD9-8008-6B3F91069DCB}" srcOrd="0" destOrd="0" presId="urn:microsoft.com/office/officeart/2005/8/layout/hList9"/>
    <dgm:cxn modelId="{7D119675-0739-47F9-84BE-6558F964D9CE}" type="presParOf" srcId="{4330D911-3D98-4E5D-8F5A-103B0F4463C5}" destId="{6C969042-0343-433C-BA97-ED72315C615F}" srcOrd="1" destOrd="0" presId="urn:microsoft.com/office/officeart/2005/8/layout/hList9"/>
    <dgm:cxn modelId="{76C49BA1-BD61-49D3-BD62-07004DD5CA64}" type="presParOf" srcId="{6C969042-0343-433C-BA97-ED72315C615F}" destId="{54474A28-B93F-4479-BEDF-C105AC4E6F28}" srcOrd="0" destOrd="0" presId="urn:microsoft.com/office/officeart/2005/8/layout/hList9"/>
    <dgm:cxn modelId="{0DBCC5C7-75C4-40D4-BD71-12051A72E9F8}" type="presParOf" srcId="{6C969042-0343-433C-BA97-ED72315C615F}" destId="{55D94AC1-6EC1-4602-BD4A-0F4882B7A7E1}" srcOrd="1" destOrd="0" presId="urn:microsoft.com/office/officeart/2005/8/layout/hList9"/>
    <dgm:cxn modelId="{1413807A-D0B7-4D57-BED0-9E3695EB5A8A}" type="presParOf" srcId="{8AE8FBD0-7794-4FC4-AC36-72F9C2754A28}" destId="{E02B78BA-D9F6-4888-8418-D36FD10C7C39}" srcOrd="7" destOrd="0" presId="urn:microsoft.com/office/officeart/2005/8/layout/hList9"/>
    <dgm:cxn modelId="{2EBDFDAE-8146-43AB-8622-8794FF24CA18}" type="presParOf" srcId="{8AE8FBD0-7794-4FC4-AC36-72F9C2754A28}" destId="{F1A7F151-CE72-4A67-BD22-DE7ABC71FB9F}" srcOrd="8" destOrd="0" presId="urn:microsoft.com/office/officeart/2005/8/layout/hList9"/>
    <dgm:cxn modelId="{00BAE3E6-1A9D-41E7-A973-41B867C07060}" type="presParOf" srcId="{8AE8FBD0-7794-4FC4-AC36-72F9C2754A28}" destId="{995A8F9E-B4CD-41C6-93D2-3F7236FABD38}" srcOrd="9" destOrd="0" presId="urn:microsoft.com/office/officeart/2005/8/layout/hList9"/>
    <dgm:cxn modelId="{487CB38C-B249-477C-A6D3-8D0C266DA946}" type="presParOf" srcId="{8AE8FBD0-7794-4FC4-AC36-72F9C2754A28}" destId="{62ED3BE8-567C-426D-9578-672E1693E5B6}" srcOrd="10" destOrd="0" presId="urn:microsoft.com/office/officeart/2005/8/layout/hList9"/>
    <dgm:cxn modelId="{6BA09A1B-0334-41D7-94E4-5A1F6922F55D}" type="presParOf" srcId="{8AE8FBD0-7794-4FC4-AC36-72F9C2754A28}" destId="{53DE34FB-AAD9-4822-AE67-B3B748FFC3B8}" srcOrd="11" destOrd="0" presId="urn:microsoft.com/office/officeart/2005/8/layout/hList9"/>
    <dgm:cxn modelId="{00C92250-3456-4876-A87B-2986B5BD398B}" type="presParOf" srcId="{53DE34FB-AAD9-4822-AE67-B3B748FFC3B8}" destId="{2F0CB39B-8C4E-4E6C-A25B-36DC2AE79C97}" srcOrd="0" destOrd="0" presId="urn:microsoft.com/office/officeart/2005/8/layout/hList9"/>
    <dgm:cxn modelId="{DE68D5AA-17E4-477C-B84F-6FABADA64453}" type="presParOf" srcId="{53DE34FB-AAD9-4822-AE67-B3B748FFC3B8}" destId="{DD84E512-F10B-46FA-A6D7-5CF6A0D3C8B5}" srcOrd="1" destOrd="0" presId="urn:microsoft.com/office/officeart/2005/8/layout/hList9"/>
    <dgm:cxn modelId="{C2FD57AF-16A1-4EC5-A7E1-736D196726A2}" type="presParOf" srcId="{DD84E512-F10B-46FA-A6D7-5CF6A0D3C8B5}" destId="{57BF3CB5-6B43-4C46-BFE3-66D0FADF8262}" srcOrd="0" destOrd="0" presId="urn:microsoft.com/office/officeart/2005/8/layout/hList9"/>
    <dgm:cxn modelId="{02B91CE8-3863-476D-9B61-D5512C561E9F}" type="presParOf" srcId="{DD84E512-F10B-46FA-A6D7-5CF6A0D3C8B5}" destId="{F445DEBE-5823-4DAB-9DAB-FEF2677387EF}" srcOrd="1" destOrd="0" presId="urn:microsoft.com/office/officeart/2005/8/layout/hList9"/>
    <dgm:cxn modelId="{79195744-962E-4580-9BAD-06688D2715E6}" type="presParOf" srcId="{8AE8FBD0-7794-4FC4-AC36-72F9C2754A28}" destId="{D72E5761-4787-42B6-8E0E-158956839CFA}" srcOrd="12" destOrd="0" presId="urn:microsoft.com/office/officeart/2005/8/layout/hList9"/>
    <dgm:cxn modelId="{7D052271-6F06-4637-B192-AC1A716BA23D}" type="presParOf" srcId="{8AE8FBD0-7794-4FC4-AC36-72F9C2754A28}" destId="{ECA91002-5DC8-4634-86A2-63433EA4C630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261107-1AA5-468A-9848-0FF56B2FA1F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FCE56E1-6AEB-48B1-AC2F-91659AF9C323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Інформація на запит надається безкоштовно</a:t>
          </a:r>
          <a:r>
            <a:rPr lang="ru-RU" sz="2400" b="1" dirty="0" smtClean="0"/>
            <a:t>.</a:t>
          </a:r>
          <a:endParaRPr lang="uk-UA" sz="2400" b="1" dirty="0"/>
        </a:p>
      </dgm:t>
    </dgm:pt>
    <dgm:pt modelId="{EA2C06D1-D471-49C1-97BA-701A2AD81231}" type="parTrans" cxnId="{3AD4E3BE-2611-46F8-B493-ADF4030661A5}">
      <dgm:prSet/>
      <dgm:spPr/>
      <dgm:t>
        <a:bodyPr/>
        <a:lstStyle/>
        <a:p>
          <a:endParaRPr lang="uk-UA"/>
        </a:p>
      </dgm:t>
    </dgm:pt>
    <dgm:pt modelId="{23B85C0C-7141-42CC-AAF5-7CC0EEFC80C9}" type="sibTrans" cxnId="{3AD4E3BE-2611-46F8-B493-ADF4030661A5}">
      <dgm:prSet/>
      <dgm:spPr/>
      <dgm:t>
        <a:bodyPr/>
        <a:lstStyle/>
        <a:p>
          <a:endParaRPr lang="uk-UA"/>
        </a:p>
      </dgm:t>
    </dgm:pt>
    <dgm:pt modelId="{2CED4DEF-759D-4A34-A27B-157AE917F99B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 разі якщо задоволення запиту на інформацію передбачає виготовлення копій документів обсягом більш як 10 сторінок, запитувач зобов'язаний відшкодувати фактичні витрати на копіювання та друк (з 11 сторінки).</a:t>
          </a:r>
          <a:endParaRPr lang="uk-UA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4343B5-48CC-4147-8308-6BC7F13254BE}" type="parTrans" cxnId="{F44000A7-9A41-49DA-8849-5CEF823CD51F}">
      <dgm:prSet/>
      <dgm:spPr/>
      <dgm:t>
        <a:bodyPr/>
        <a:lstStyle/>
        <a:p>
          <a:endParaRPr lang="uk-UA"/>
        </a:p>
      </dgm:t>
    </dgm:pt>
    <dgm:pt modelId="{D88FF65B-EEEB-4F7B-A50B-D3C94AEE0A67}" type="sibTrans" cxnId="{F44000A7-9A41-49DA-8849-5CEF823CD51F}">
      <dgm:prSet/>
      <dgm:spPr/>
      <dgm:t>
        <a:bodyPr/>
        <a:lstStyle/>
        <a:p>
          <a:endParaRPr lang="uk-UA"/>
        </a:p>
      </dgm:t>
    </dgm:pt>
    <dgm:pt modelId="{21AC65ED-49C8-4859-B5B6-F83EF8AD5F0A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 разі якщо розпорядник інформації не встановив розміру плати за копіювання або друк, інформація надається безкоштовно.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CEFD2-BE31-47FA-B61F-89D718E7106C}" type="parTrans" cxnId="{8D5053B1-90F5-4B01-9D74-5169B2C07861}">
      <dgm:prSet/>
      <dgm:spPr/>
      <dgm:t>
        <a:bodyPr/>
        <a:lstStyle/>
        <a:p>
          <a:endParaRPr lang="uk-UA"/>
        </a:p>
      </dgm:t>
    </dgm:pt>
    <dgm:pt modelId="{49E917B8-FC33-465F-B9BC-44217FB1844A}" type="sibTrans" cxnId="{8D5053B1-90F5-4B01-9D74-5169B2C07861}">
      <dgm:prSet/>
      <dgm:spPr/>
      <dgm:t>
        <a:bodyPr/>
        <a:lstStyle/>
        <a:p>
          <a:endParaRPr lang="uk-UA"/>
        </a:p>
      </dgm:t>
    </dgm:pt>
    <dgm:pt modelId="{C25C516D-6F52-4E29-938F-709D5C6AD6AB}" type="pres">
      <dgm:prSet presAssocID="{DD261107-1AA5-468A-9848-0FF56B2FA1F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52B2CBAF-ECFB-42D8-9640-FF4AE6587B2C}" type="pres">
      <dgm:prSet presAssocID="{DD261107-1AA5-468A-9848-0FF56B2FA1F2}" presName="Name1" presStyleCnt="0"/>
      <dgm:spPr/>
    </dgm:pt>
    <dgm:pt modelId="{181F60FE-B561-4BFF-9422-2D41C6589388}" type="pres">
      <dgm:prSet presAssocID="{DD261107-1AA5-468A-9848-0FF56B2FA1F2}" presName="cycle" presStyleCnt="0"/>
      <dgm:spPr/>
    </dgm:pt>
    <dgm:pt modelId="{A8493848-AB85-43C8-A8C6-F3330ED7964C}" type="pres">
      <dgm:prSet presAssocID="{DD261107-1AA5-468A-9848-0FF56B2FA1F2}" presName="srcNode" presStyleLbl="node1" presStyleIdx="0" presStyleCnt="3"/>
      <dgm:spPr/>
    </dgm:pt>
    <dgm:pt modelId="{2BF4C846-0A4A-4ADF-AA83-B0274BFD6C24}" type="pres">
      <dgm:prSet presAssocID="{DD261107-1AA5-468A-9848-0FF56B2FA1F2}" presName="conn" presStyleLbl="parChTrans1D2" presStyleIdx="0" presStyleCnt="1"/>
      <dgm:spPr/>
      <dgm:t>
        <a:bodyPr/>
        <a:lstStyle/>
        <a:p>
          <a:endParaRPr lang="uk-UA"/>
        </a:p>
      </dgm:t>
    </dgm:pt>
    <dgm:pt modelId="{721358EF-012B-4738-BDF8-CD7BF146628A}" type="pres">
      <dgm:prSet presAssocID="{DD261107-1AA5-468A-9848-0FF56B2FA1F2}" presName="extraNode" presStyleLbl="node1" presStyleIdx="0" presStyleCnt="3"/>
      <dgm:spPr/>
    </dgm:pt>
    <dgm:pt modelId="{63826588-0394-41AA-AACC-FA810A1AFC71}" type="pres">
      <dgm:prSet presAssocID="{DD261107-1AA5-468A-9848-0FF56B2FA1F2}" presName="dstNode" presStyleLbl="node1" presStyleIdx="0" presStyleCnt="3"/>
      <dgm:spPr/>
    </dgm:pt>
    <dgm:pt modelId="{D1DB97DB-135F-44A5-8096-CCB9575B664E}" type="pres">
      <dgm:prSet presAssocID="{3FCE56E1-6AEB-48B1-AC2F-91659AF9C32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F0D6DA-F269-4CD1-B933-35496C7F6CC4}" type="pres">
      <dgm:prSet presAssocID="{3FCE56E1-6AEB-48B1-AC2F-91659AF9C323}" presName="accent_1" presStyleCnt="0"/>
      <dgm:spPr/>
    </dgm:pt>
    <dgm:pt modelId="{3EF5BD49-80C8-4B9C-801B-48F179B49E96}" type="pres">
      <dgm:prSet presAssocID="{3FCE56E1-6AEB-48B1-AC2F-91659AF9C323}" presName="accentRepeatNode" presStyleLbl="solidFgAcc1" presStyleIdx="0" presStyleCnt="3"/>
      <dgm:spPr>
        <a:solidFill>
          <a:schemeClr val="bg2"/>
        </a:solidFill>
      </dgm:spPr>
    </dgm:pt>
    <dgm:pt modelId="{F652687E-4273-40CC-B51A-5C7F35FFDBAD}" type="pres">
      <dgm:prSet presAssocID="{2CED4DEF-759D-4A34-A27B-157AE917F99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691813C-0E00-487E-B882-8CC7B4783177}" type="pres">
      <dgm:prSet presAssocID="{2CED4DEF-759D-4A34-A27B-157AE917F99B}" presName="accent_2" presStyleCnt="0"/>
      <dgm:spPr/>
    </dgm:pt>
    <dgm:pt modelId="{F2714DC0-C8DB-4260-9609-247B5A23CE2D}" type="pres">
      <dgm:prSet presAssocID="{2CED4DEF-759D-4A34-A27B-157AE917F99B}" presName="accentRepeatNode" presStyleLbl="solidFgAcc1" presStyleIdx="1" presStyleCnt="3"/>
      <dgm:spPr>
        <a:solidFill>
          <a:schemeClr val="accent2">
            <a:lumMod val="20000"/>
            <a:lumOff val="80000"/>
          </a:schemeClr>
        </a:solidFill>
      </dgm:spPr>
    </dgm:pt>
    <dgm:pt modelId="{ED256432-4DD2-4128-B1BA-1ED443496041}" type="pres">
      <dgm:prSet presAssocID="{21AC65ED-49C8-4859-B5B6-F83EF8AD5F0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F6F046-031F-47B1-BA29-AA150AF15E18}" type="pres">
      <dgm:prSet presAssocID="{21AC65ED-49C8-4859-B5B6-F83EF8AD5F0A}" presName="accent_3" presStyleCnt="0"/>
      <dgm:spPr/>
    </dgm:pt>
    <dgm:pt modelId="{692654C0-C2DF-4194-BB61-546ACDF43DD2}" type="pres">
      <dgm:prSet presAssocID="{21AC65ED-49C8-4859-B5B6-F83EF8AD5F0A}" presName="accentRepeatNode" presStyleLbl="solidFgAcc1" presStyleIdx="2" presStyleCnt="3"/>
      <dgm:spPr>
        <a:solidFill>
          <a:schemeClr val="accent4">
            <a:lumMod val="20000"/>
            <a:lumOff val="80000"/>
          </a:schemeClr>
        </a:solidFill>
      </dgm:spPr>
    </dgm:pt>
  </dgm:ptLst>
  <dgm:cxnLst>
    <dgm:cxn modelId="{C582D23E-F1B3-43D9-BB34-362ADE045F7E}" type="presOf" srcId="{23B85C0C-7141-42CC-AAF5-7CC0EEFC80C9}" destId="{2BF4C846-0A4A-4ADF-AA83-B0274BFD6C24}" srcOrd="0" destOrd="0" presId="urn:microsoft.com/office/officeart/2008/layout/VerticalCurvedList"/>
    <dgm:cxn modelId="{398716E7-2368-4E4A-AEF4-6ED6A07D66D4}" type="presOf" srcId="{DD261107-1AA5-468A-9848-0FF56B2FA1F2}" destId="{C25C516D-6F52-4E29-938F-709D5C6AD6AB}" srcOrd="0" destOrd="0" presId="urn:microsoft.com/office/officeart/2008/layout/VerticalCurvedList"/>
    <dgm:cxn modelId="{EFF3873F-D5FF-4BA8-87EE-7995A397B1D6}" type="presOf" srcId="{21AC65ED-49C8-4859-B5B6-F83EF8AD5F0A}" destId="{ED256432-4DD2-4128-B1BA-1ED443496041}" srcOrd="0" destOrd="0" presId="urn:microsoft.com/office/officeart/2008/layout/VerticalCurvedList"/>
    <dgm:cxn modelId="{F44000A7-9A41-49DA-8849-5CEF823CD51F}" srcId="{DD261107-1AA5-468A-9848-0FF56B2FA1F2}" destId="{2CED4DEF-759D-4A34-A27B-157AE917F99B}" srcOrd="1" destOrd="0" parTransId="{B54343B5-48CC-4147-8308-6BC7F13254BE}" sibTransId="{D88FF65B-EEEB-4F7B-A50B-D3C94AEE0A67}"/>
    <dgm:cxn modelId="{8D5053B1-90F5-4B01-9D74-5169B2C07861}" srcId="{DD261107-1AA5-468A-9848-0FF56B2FA1F2}" destId="{21AC65ED-49C8-4859-B5B6-F83EF8AD5F0A}" srcOrd="2" destOrd="0" parTransId="{6A0CEFD2-BE31-47FA-B61F-89D718E7106C}" sibTransId="{49E917B8-FC33-465F-B9BC-44217FB1844A}"/>
    <dgm:cxn modelId="{0E8065AF-43E2-4BBB-8901-58EE7BB5E6A0}" type="presOf" srcId="{3FCE56E1-6AEB-48B1-AC2F-91659AF9C323}" destId="{D1DB97DB-135F-44A5-8096-CCB9575B664E}" srcOrd="0" destOrd="0" presId="urn:microsoft.com/office/officeart/2008/layout/VerticalCurvedList"/>
    <dgm:cxn modelId="{187860EC-353F-46C7-9DF4-EE8B130CEAD0}" type="presOf" srcId="{2CED4DEF-759D-4A34-A27B-157AE917F99B}" destId="{F652687E-4273-40CC-B51A-5C7F35FFDBAD}" srcOrd="0" destOrd="0" presId="urn:microsoft.com/office/officeart/2008/layout/VerticalCurvedList"/>
    <dgm:cxn modelId="{3AD4E3BE-2611-46F8-B493-ADF4030661A5}" srcId="{DD261107-1AA5-468A-9848-0FF56B2FA1F2}" destId="{3FCE56E1-6AEB-48B1-AC2F-91659AF9C323}" srcOrd="0" destOrd="0" parTransId="{EA2C06D1-D471-49C1-97BA-701A2AD81231}" sibTransId="{23B85C0C-7141-42CC-AAF5-7CC0EEFC80C9}"/>
    <dgm:cxn modelId="{32573A6D-623F-46A1-96E8-58022C0E5221}" type="presParOf" srcId="{C25C516D-6F52-4E29-938F-709D5C6AD6AB}" destId="{52B2CBAF-ECFB-42D8-9640-FF4AE6587B2C}" srcOrd="0" destOrd="0" presId="urn:microsoft.com/office/officeart/2008/layout/VerticalCurvedList"/>
    <dgm:cxn modelId="{2168BD02-1B96-4DAE-B450-382CC189233B}" type="presParOf" srcId="{52B2CBAF-ECFB-42D8-9640-FF4AE6587B2C}" destId="{181F60FE-B561-4BFF-9422-2D41C6589388}" srcOrd="0" destOrd="0" presId="urn:microsoft.com/office/officeart/2008/layout/VerticalCurvedList"/>
    <dgm:cxn modelId="{BEBA83E8-7C6F-4ADB-9EEF-0FACC77B5432}" type="presParOf" srcId="{181F60FE-B561-4BFF-9422-2D41C6589388}" destId="{A8493848-AB85-43C8-A8C6-F3330ED7964C}" srcOrd="0" destOrd="0" presId="urn:microsoft.com/office/officeart/2008/layout/VerticalCurvedList"/>
    <dgm:cxn modelId="{6A09BFBE-9C22-4F7A-BC20-69D1E8FB5B68}" type="presParOf" srcId="{181F60FE-B561-4BFF-9422-2D41C6589388}" destId="{2BF4C846-0A4A-4ADF-AA83-B0274BFD6C24}" srcOrd="1" destOrd="0" presId="urn:microsoft.com/office/officeart/2008/layout/VerticalCurvedList"/>
    <dgm:cxn modelId="{AFA65FCA-ACC7-4AE6-A67C-6086C0C84CBE}" type="presParOf" srcId="{181F60FE-B561-4BFF-9422-2D41C6589388}" destId="{721358EF-012B-4738-BDF8-CD7BF146628A}" srcOrd="2" destOrd="0" presId="urn:microsoft.com/office/officeart/2008/layout/VerticalCurvedList"/>
    <dgm:cxn modelId="{4361542E-E82B-4FB3-AA99-C67B1DBFB83C}" type="presParOf" srcId="{181F60FE-B561-4BFF-9422-2D41C6589388}" destId="{63826588-0394-41AA-AACC-FA810A1AFC71}" srcOrd="3" destOrd="0" presId="urn:microsoft.com/office/officeart/2008/layout/VerticalCurvedList"/>
    <dgm:cxn modelId="{B5A4F03C-B083-4487-96EA-669DDC987CEE}" type="presParOf" srcId="{52B2CBAF-ECFB-42D8-9640-FF4AE6587B2C}" destId="{D1DB97DB-135F-44A5-8096-CCB9575B664E}" srcOrd="1" destOrd="0" presId="urn:microsoft.com/office/officeart/2008/layout/VerticalCurvedList"/>
    <dgm:cxn modelId="{C0AE3A49-02CA-4067-93F4-28E33B199373}" type="presParOf" srcId="{52B2CBAF-ECFB-42D8-9640-FF4AE6587B2C}" destId="{CDF0D6DA-F269-4CD1-B933-35496C7F6CC4}" srcOrd="2" destOrd="0" presId="urn:microsoft.com/office/officeart/2008/layout/VerticalCurvedList"/>
    <dgm:cxn modelId="{9F32AD9C-AB52-4611-BEDF-82378C76F787}" type="presParOf" srcId="{CDF0D6DA-F269-4CD1-B933-35496C7F6CC4}" destId="{3EF5BD49-80C8-4B9C-801B-48F179B49E96}" srcOrd="0" destOrd="0" presId="urn:microsoft.com/office/officeart/2008/layout/VerticalCurvedList"/>
    <dgm:cxn modelId="{3B169599-F6AD-4D2B-9DB6-6638DC4AF82B}" type="presParOf" srcId="{52B2CBAF-ECFB-42D8-9640-FF4AE6587B2C}" destId="{F652687E-4273-40CC-B51A-5C7F35FFDBAD}" srcOrd="3" destOrd="0" presId="urn:microsoft.com/office/officeart/2008/layout/VerticalCurvedList"/>
    <dgm:cxn modelId="{3B206D4C-CDC5-4AA7-9504-4D38178E2D72}" type="presParOf" srcId="{52B2CBAF-ECFB-42D8-9640-FF4AE6587B2C}" destId="{9691813C-0E00-487E-B882-8CC7B4783177}" srcOrd="4" destOrd="0" presId="urn:microsoft.com/office/officeart/2008/layout/VerticalCurvedList"/>
    <dgm:cxn modelId="{D8E5B0AE-4B20-45FE-BB79-4BCC62B80271}" type="presParOf" srcId="{9691813C-0E00-487E-B882-8CC7B4783177}" destId="{F2714DC0-C8DB-4260-9609-247B5A23CE2D}" srcOrd="0" destOrd="0" presId="urn:microsoft.com/office/officeart/2008/layout/VerticalCurvedList"/>
    <dgm:cxn modelId="{91A8A7F8-4577-4714-BE9B-57C13957F89C}" type="presParOf" srcId="{52B2CBAF-ECFB-42D8-9640-FF4AE6587B2C}" destId="{ED256432-4DD2-4128-B1BA-1ED443496041}" srcOrd="5" destOrd="0" presId="urn:microsoft.com/office/officeart/2008/layout/VerticalCurvedList"/>
    <dgm:cxn modelId="{0E24ED21-573C-488F-97D3-4F2DD5FBFB7B}" type="presParOf" srcId="{52B2CBAF-ECFB-42D8-9640-FF4AE6587B2C}" destId="{B0F6F046-031F-47B1-BA29-AA150AF15E18}" srcOrd="6" destOrd="0" presId="urn:microsoft.com/office/officeart/2008/layout/VerticalCurvedList"/>
    <dgm:cxn modelId="{70DF9900-166E-4D45-83BF-2403C775809F}" type="presParOf" srcId="{B0F6F046-031F-47B1-BA29-AA150AF15E18}" destId="{692654C0-C2DF-4194-BB61-546ACDF43D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33CF8E-E2DC-4F4A-A4FA-5DA465393FE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B19451-6E38-4750-A892-FB5B99978591}" type="pres">
      <dgm:prSet presAssocID="{7533CF8E-E2DC-4F4A-A4FA-5DA465393F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15C81B1F-2949-40CC-8139-CAFCDC491D9A}" type="presOf" srcId="{7533CF8E-E2DC-4F4A-A4FA-5DA465393FEC}" destId="{13B19451-6E38-4750-A892-FB5B99978591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C5BCF30-1130-4721-AA8A-55B0FC8143B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73C60E-E084-4671-AD97-8A713277CBF7}">
      <dgm:prSet phldrT="[Текст]" custT="1"/>
      <dgm:spPr/>
      <dgm:t>
        <a:bodyPr/>
        <a:lstStyle/>
        <a:p>
          <a:pPr algn="l"/>
          <a:r>
            <a:rPr lang="uk-UA" sz="1800" b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розпорядник інформації не володіє і не зобов'язаний відповідно до його компетенції, передбаченої законодавством, володіти інформацією, щодо якої зроблено запит</a:t>
          </a:r>
          <a:endParaRPr lang="ru-RU" sz="1800" b="1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3E22AD-AB90-41F8-B172-E46CEDEB1C20}" type="parTrans" cxnId="{07E5649F-01DF-4AB9-B577-8A90A4335049}">
      <dgm:prSet/>
      <dgm:spPr/>
      <dgm:t>
        <a:bodyPr/>
        <a:lstStyle/>
        <a:p>
          <a:endParaRPr lang="ru-RU"/>
        </a:p>
      </dgm:t>
    </dgm:pt>
    <dgm:pt modelId="{8652BE82-B060-4A55-B82C-7BE690803B1B}" type="sibTrans" cxnId="{07E5649F-01DF-4AB9-B577-8A90A4335049}">
      <dgm:prSet/>
      <dgm:spPr/>
      <dgm:t>
        <a:bodyPr/>
        <a:lstStyle/>
        <a:p>
          <a:endParaRPr lang="ru-RU"/>
        </a:p>
      </dgm:t>
    </dgm:pt>
    <dgm:pt modelId="{F09D4B17-4666-41B6-89D0-9BFA91C02F12}">
      <dgm:prSet phldrT="[Текст]" custT="1"/>
      <dgm:spPr/>
      <dgm:t>
        <a:bodyPr/>
        <a:lstStyle/>
        <a:p>
          <a:r>
            <a:rPr lang="uk-UA" sz="1800" b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дотримано вимог до запиту на інформацію</a:t>
          </a:r>
          <a:endParaRPr lang="ru-RU" sz="1800" b="1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E33314-1F8C-49E5-AC00-34FF4E86AB9F}" type="parTrans" cxnId="{25F23FC9-2444-4FDB-A37F-123265318A2D}">
      <dgm:prSet/>
      <dgm:spPr/>
      <dgm:t>
        <a:bodyPr/>
        <a:lstStyle/>
        <a:p>
          <a:endParaRPr lang="ru-RU"/>
        </a:p>
      </dgm:t>
    </dgm:pt>
    <dgm:pt modelId="{65CB3230-1532-4F62-85A1-C4CC65F5182E}" type="sibTrans" cxnId="{25F23FC9-2444-4FDB-A37F-123265318A2D}">
      <dgm:prSet/>
      <dgm:spPr/>
      <dgm:t>
        <a:bodyPr/>
        <a:lstStyle/>
        <a:p>
          <a:endParaRPr lang="ru-RU"/>
        </a:p>
      </dgm:t>
    </dgm:pt>
    <dgm:pt modelId="{606F07D1-325B-4EA7-BA2E-456E5DF1A6CB}">
      <dgm:prSet custT="1"/>
      <dgm:spPr/>
      <dgm:t>
        <a:bodyPr/>
        <a:lstStyle/>
        <a:p>
          <a:r>
            <a:rPr lang="uk-UA" sz="1800" b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інформація, що запитується, належить до категорії інформації з обмеженим доступом відповідно до ’трискладового тесту’</a:t>
          </a:r>
          <a:endParaRPr lang="ru-RU" sz="1800" b="1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90F2AC-3D80-43CB-B458-CCA945735EE3}" type="parTrans" cxnId="{DDD8D9B8-E15C-4099-964A-D73C5262D6F0}">
      <dgm:prSet/>
      <dgm:spPr/>
      <dgm:t>
        <a:bodyPr/>
        <a:lstStyle/>
        <a:p>
          <a:endParaRPr lang="ru-RU"/>
        </a:p>
      </dgm:t>
    </dgm:pt>
    <dgm:pt modelId="{7B6D55A5-09CC-4D4E-865C-8E8801A87757}" type="sibTrans" cxnId="{DDD8D9B8-E15C-4099-964A-D73C5262D6F0}">
      <dgm:prSet/>
      <dgm:spPr/>
      <dgm:t>
        <a:bodyPr/>
        <a:lstStyle/>
        <a:p>
          <a:endParaRPr lang="ru-RU"/>
        </a:p>
      </dgm:t>
    </dgm:pt>
    <dgm:pt modelId="{67DD54EE-B7B7-445B-912A-B56197E830BA}">
      <dgm:prSet custT="1"/>
      <dgm:spPr/>
      <dgm:t>
        <a:bodyPr/>
        <a:lstStyle/>
        <a:p>
          <a:r>
            <a:rPr lang="uk-UA" sz="1800" b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особа, яка подала запит на інформацію, не оплатила фактичні витрати, пов'язані з копіюванням або друком</a:t>
          </a:r>
          <a:endParaRPr lang="ru-RU" sz="1800" b="1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735122-3150-48DF-A316-965567B6C48A}" type="parTrans" cxnId="{898B5E00-8DF0-4E58-99F6-3CEA1333B64B}">
      <dgm:prSet/>
      <dgm:spPr/>
      <dgm:t>
        <a:bodyPr/>
        <a:lstStyle/>
        <a:p>
          <a:endParaRPr lang="ru-RU"/>
        </a:p>
      </dgm:t>
    </dgm:pt>
    <dgm:pt modelId="{70A22C25-0E04-4C05-B5D0-52DCDC91B22A}" type="sibTrans" cxnId="{898B5E00-8DF0-4E58-99F6-3CEA1333B64B}">
      <dgm:prSet/>
      <dgm:spPr/>
      <dgm:t>
        <a:bodyPr/>
        <a:lstStyle/>
        <a:p>
          <a:endParaRPr lang="ru-RU"/>
        </a:p>
      </dgm:t>
    </dgm:pt>
    <dgm:pt modelId="{22763CCD-8CC0-4EE1-898D-D8E816777FC5}" type="pres">
      <dgm:prSet presAssocID="{3C5BCF30-1130-4721-AA8A-55B0FC8143B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AD1B9E-71F0-490D-8E42-12A2323C8E36}" type="pres">
      <dgm:prSet presAssocID="{6F73C60E-E084-4671-AD97-8A713277CBF7}" presName="parentLin" presStyleCnt="0"/>
      <dgm:spPr/>
    </dgm:pt>
    <dgm:pt modelId="{F17C6110-BEEF-4815-9378-8AB48D1743B3}" type="pres">
      <dgm:prSet presAssocID="{6F73C60E-E084-4671-AD97-8A713277CBF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BF9921A-27F4-40F4-A637-8A07D36B9FCF}" type="pres">
      <dgm:prSet presAssocID="{6F73C60E-E084-4671-AD97-8A713277CBF7}" presName="parentText" presStyleLbl="node1" presStyleIdx="0" presStyleCnt="4" custScaleY="290914" custLinFactNeighborX="7270" custLinFactNeighborY="76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5AC87-D5C5-45BC-8467-CC00FBF6EA31}" type="pres">
      <dgm:prSet presAssocID="{6F73C60E-E084-4671-AD97-8A713277CBF7}" presName="negativeSpace" presStyleCnt="0"/>
      <dgm:spPr/>
    </dgm:pt>
    <dgm:pt modelId="{930ED84F-F649-4087-855D-41B357811C34}" type="pres">
      <dgm:prSet presAssocID="{6F73C60E-E084-4671-AD97-8A713277CBF7}" presName="childText" presStyleLbl="conFgAcc1" presStyleIdx="0" presStyleCnt="4">
        <dgm:presLayoutVars>
          <dgm:bulletEnabled val="1"/>
        </dgm:presLayoutVars>
      </dgm:prSet>
      <dgm:spPr/>
    </dgm:pt>
    <dgm:pt modelId="{75B3D2C1-F047-4251-9839-839EBA9D1F4B}" type="pres">
      <dgm:prSet presAssocID="{8652BE82-B060-4A55-B82C-7BE690803B1B}" presName="spaceBetweenRectangles" presStyleCnt="0"/>
      <dgm:spPr/>
    </dgm:pt>
    <dgm:pt modelId="{F6172CE2-FDDB-4E81-ACA6-483FEDA50423}" type="pres">
      <dgm:prSet presAssocID="{606F07D1-325B-4EA7-BA2E-456E5DF1A6CB}" presName="parentLin" presStyleCnt="0"/>
      <dgm:spPr/>
    </dgm:pt>
    <dgm:pt modelId="{454969C7-209C-4886-BAB6-0A40E76E61AB}" type="pres">
      <dgm:prSet presAssocID="{606F07D1-325B-4EA7-BA2E-456E5DF1A6C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A57C8D1-FB49-427F-8780-6638E7CE0089}" type="pres">
      <dgm:prSet presAssocID="{606F07D1-325B-4EA7-BA2E-456E5DF1A6CB}" presName="parentText" presStyleLbl="node1" presStyleIdx="1" presStyleCnt="4" custScaleY="2901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E761E-7A56-4E81-B265-27EE4842FE33}" type="pres">
      <dgm:prSet presAssocID="{606F07D1-325B-4EA7-BA2E-456E5DF1A6CB}" presName="negativeSpace" presStyleCnt="0"/>
      <dgm:spPr/>
    </dgm:pt>
    <dgm:pt modelId="{D21F0892-6990-4EF2-B871-6684473A8299}" type="pres">
      <dgm:prSet presAssocID="{606F07D1-325B-4EA7-BA2E-456E5DF1A6CB}" presName="childText" presStyleLbl="conFgAcc1" presStyleIdx="1" presStyleCnt="4">
        <dgm:presLayoutVars>
          <dgm:bulletEnabled val="1"/>
        </dgm:presLayoutVars>
      </dgm:prSet>
      <dgm:spPr/>
    </dgm:pt>
    <dgm:pt modelId="{2B2B4C63-432E-42A5-9665-984CE0CAAACE}" type="pres">
      <dgm:prSet presAssocID="{7B6D55A5-09CC-4D4E-865C-8E8801A87757}" presName="spaceBetweenRectangles" presStyleCnt="0"/>
      <dgm:spPr/>
    </dgm:pt>
    <dgm:pt modelId="{D5082895-CAD5-4CA9-8E98-DAB173EBC0D9}" type="pres">
      <dgm:prSet presAssocID="{67DD54EE-B7B7-445B-912A-B56197E830BA}" presName="parentLin" presStyleCnt="0"/>
      <dgm:spPr/>
    </dgm:pt>
    <dgm:pt modelId="{6AAD41CE-51E2-4BAF-B2F1-F6A24F22E25D}" type="pres">
      <dgm:prSet presAssocID="{67DD54EE-B7B7-445B-912A-B56197E830BA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63F7099-A4CD-4109-9CA5-D1D58064FE52}" type="pres">
      <dgm:prSet presAssocID="{67DD54EE-B7B7-445B-912A-B56197E830BA}" presName="parentText" presStyleLbl="node1" presStyleIdx="2" presStyleCnt="4" custScaleY="2634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1ADC4B-85C2-4506-931D-F04CA10E1E5F}" type="pres">
      <dgm:prSet presAssocID="{67DD54EE-B7B7-445B-912A-B56197E830BA}" presName="negativeSpace" presStyleCnt="0"/>
      <dgm:spPr/>
    </dgm:pt>
    <dgm:pt modelId="{347CB1CB-4B66-47AA-B4F4-1D7A1F828707}" type="pres">
      <dgm:prSet presAssocID="{67DD54EE-B7B7-445B-912A-B56197E830BA}" presName="childText" presStyleLbl="conFgAcc1" presStyleIdx="2" presStyleCnt="4">
        <dgm:presLayoutVars>
          <dgm:bulletEnabled val="1"/>
        </dgm:presLayoutVars>
      </dgm:prSet>
      <dgm:spPr/>
    </dgm:pt>
    <dgm:pt modelId="{216530AA-944C-4279-AF8A-3E5426FE7B72}" type="pres">
      <dgm:prSet presAssocID="{70A22C25-0E04-4C05-B5D0-52DCDC91B22A}" presName="spaceBetweenRectangles" presStyleCnt="0"/>
      <dgm:spPr/>
    </dgm:pt>
    <dgm:pt modelId="{2B11B9C0-4B0F-485C-9A22-2F63D585FC13}" type="pres">
      <dgm:prSet presAssocID="{F09D4B17-4666-41B6-89D0-9BFA91C02F12}" presName="parentLin" presStyleCnt="0"/>
      <dgm:spPr/>
    </dgm:pt>
    <dgm:pt modelId="{9A57E315-C5C3-4537-9726-9D42CCCFE157}" type="pres">
      <dgm:prSet presAssocID="{F09D4B17-4666-41B6-89D0-9BFA91C02F12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E60FB08F-D806-4DB6-AFD9-A2CD55C951EE}" type="pres">
      <dgm:prSet presAssocID="{F09D4B17-4666-41B6-89D0-9BFA91C02F12}" presName="parentText" presStyleLbl="node1" presStyleIdx="3" presStyleCnt="4" custScaleY="264547" custLinFactNeighborX="-77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463381-9FC1-472C-A8A0-F9E1A8C18F78}" type="pres">
      <dgm:prSet presAssocID="{F09D4B17-4666-41B6-89D0-9BFA91C02F12}" presName="negativeSpace" presStyleCnt="0"/>
      <dgm:spPr/>
    </dgm:pt>
    <dgm:pt modelId="{E17AEF53-5D31-4AAD-BA83-83354524A597}" type="pres">
      <dgm:prSet presAssocID="{F09D4B17-4666-41B6-89D0-9BFA91C02F1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3CF26A7-7741-4F8F-A651-53FD554A6DC6}" type="presOf" srcId="{F09D4B17-4666-41B6-89D0-9BFA91C02F12}" destId="{E60FB08F-D806-4DB6-AFD9-A2CD55C951EE}" srcOrd="1" destOrd="0" presId="urn:microsoft.com/office/officeart/2005/8/layout/list1"/>
    <dgm:cxn modelId="{07E5649F-01DF-4AB9-B577-8A90A4335049}" srcId="{3C5BCF30-1130-4721-AA8A-55B0FC8143B1}" destId="{6F73C60E-E084-4671-AD97-8A713277CBF7}" srcOrd="0" destOrd="0" parTransId="{C53E22AD-AB90-41F8-B172-E46CEDEB1C20}" sibTransId="{8652BE82-B060-4A55-B82C-7BE690803B1B}"/>
    <dgm:cxn modelId="{898B5E00-8DF0-4E58-99F6-3CEA1333B64B}" srcId="{3C5BCF30-1130-4721-AA8A-55B0FC8143B1}" destId="{67DD54EE-B7B7-445B-912A-B56197E830BA}" srcOrd="2" destOrd="0" parTransId="{6C735122-3150-48DF-A316-965567B6C48A}" sibTransId="{70A22C25-0E04-4C05-B5D0-52DCDC91B22A}"/>
    <dgm:cxn modelId="{663B14C1-C7C2-4B85-AC26-43D972752BCA}" type="presOf" srcId="{67DD54EE-B7B7-445B-912A-B56197E830BA}" destId="{763F7099-A4CD-4109-9CA5-D1D58064FE52}" srcOrd="1" destOrd="0" presId="urn:microsoft.com/office/officeart/2005/8/layout/list1"/>
    <dgm:cxn modelId="{975F4ED6-ECE7-4AF8-B9CF-073587F2BE7A}" type="presOf" srcId="{67DD54EE-B7B7-445B-912A-B56197E830BA}" destId="{6AAD41CE-51E2-4BAF-B2F1-F6A24F22E25D}" srcOrd="0" destOrd="0" presId="urn:microsoft.com/office/officeart/2005/8/layout/list1"/>
    <dgm:cxn modelId="{DDD8D9B8-E15C-4099-964A-D73C5262D6F0}" srcId="{3C5BCF30-1130-4721-AA8A-55B0FC8143B1}" destId="{606F07D1-325B-4EA7-BA2E-456E5DF1A6CB}" srcOrd="1" destOrd="0" parTransId="{5F90F2AC-3D80-43CB-B458-CCA945735EE3}" sibTransId="{7B6D55A5-09CC-4D4E-865C-8E8801A87757}"/>
    <dgm:cxn modelId="{59BAD133-7B8B-472E-A436-05E89449E360}" type="presOf" srcId="{6F73C60E-E084-4671-AD97-8A713277CBF7}" destId="{9BF9921A-27F4-40F4-A637-8A07D36B9FCF}" srcOrd="1" destOrd="0" presId="urn:microsoft.com/office/officeart/2005/8/layout/list1"/>
    <dgm:cxn modelId="{7F2B0707-DE0B-4AE5-BAAE-661DA8AE3CC3}" type="presOf" srcId="{6F73C60E-E084-4671-AD97-8A713277CBF7}" destId="{F17C6110-BEEF-4815-9378-8AB48D1743B3}" srcOrd="0" destOrd="0" presId="urn:microsoft.com/office/officeart/2005/8/layout/list1"/>
    <dgm:cxn modelId="{0A48E2D5-FE6A-4226-8BEB-6C78377D9D69}" type="presOf" srcId="{606F07D1-325B-4EA7-BA2E-456E5DF1A6CB}" destId="{2A57C8D1-FB49-427F-8780-6638E7CE0089}" srcOrd="1" destOrd="0" presId="urn:microsoft.com/office/officeart/2005/8/layout/list1"/>
    <dgm:cxn modelId="{DAD7DA00-EB50-46B2-BC1F-64A1C1219A59}" type="presOf" srcId="{F09D4B17-4666-41B6-89D0-9BFA91C02F12}" destId="{9A57E315-C5C3-4537-9726-9D42CCCFE157}" srcOrd="0" destOrd="0" presId="urn:microsoft.com/office/officeart/2005/8/layout/list1"/>
    <dgm:cxn modelId="{B824C10A-D6E2-4DFA-95A3-31D9B3585B32}" type="presOf" srcId="{606F07D1-325B-4EA7-BA2E-456E5DF1A6CB}" destId="{454969C7-209C-4886-BAB6-0A40E76E61AB}" srcOrd="0" destOrd="0" presId="urn:microsoft.com/office/officeart/2005/8/layout/list1"/>
    <dgm:cxn modelId="{25F23FC9-2444-4FDB-A37F-123265318A2D}" srcId="{3C5BCF30-1130-4721-AA8A-55B0FC8143B1}" destId="{F09D4B17-4666-41B6-89D0-9BFA91C02F12}" srcOrd="3" destOrd="0" parTransId="{82E33314-1F8C-49E5-AC00-34FF4E86AB9F}" sibTransId="{65CB3230-1532-4F62-85A1-C4CC65F5182E}"/>
    <dgm:cxn modelId="{0167D5C1-1AE0-4CFC-BAA5-759FF425ADB4}" type="presOf" srcId="{3C5BCF30-1130-4721-AA8A-55B0FC8143B1}" destId="{22763CCD-8CC0-4EE1-898D-D8E816777FC5}" srcOrd="0" destOrd="0" presId="urn:microsoft.com/office/officeart/2005/8/layout/list1"/>
    <dgm:cxn modelId="{F401B3C4-002A-4670-9730-A194D5A0BBB7}" type="presParOf" srcId="{22763CCD-8CC0-4EE1-898D-D8E816777FC5}" destId="{1CAD1B9E-71F0-490D-8E42-12A2323C8E36}" srcOrd="0" destOrd="0" presId="urn:microsoft.com/office/officeart/2005/8/layout/list1"/>
    <dgm:cxn modelId="{6908A8EB-7D24-41F8-86A7-0FDDE207F1E8}" type="presParOf" srcId="{1CAD1B9E-71F0-490D-8E42-12A2323C8E36}" destId="{F17C6110-BEEF-4815-9378-8AB48D1743B3}" srcOrd="0" destOrd="0" presId="urn:microsoft.com/office/officeart/2005/8/layout/list1"/>
    <dgm:cxn modelId="{84CD5ECB-8775-4253-B2AD-69D95C310CDA}" type="presParOf" srcId="{1CAD1B9E-71F0-490D-8E42-12A2323C8E36}" destId="{9BF9921A-27F4-40F4-A637-8A07D36B9FCF}" srcOrd="1" destOrd="0" presId="urn:microsoft.com/office/officeart/2005/8/layout/list1"/>
    <dgm:cxn modelId="{D0B35A24-43E0-43EF-A44F-00A315F02E07}" type="presParOf" srcId="{22763CCD-8CC0-4EE1-898D-D8E816777FC5}" destId="{5735AC87-D5C5-45BC-8467-CC00FBF6EA31}" srcOrd="1" destOrd="0" presId="urn:microsoft.com/office/officeart/2005/8/layout/list1"/>
    <dgm:cxn modelId="{E0BB4E3A-534B-4C0A-BC06-A5CD1402052B}" type="presParOf" srcId="{22763CCD-8CC0-4EE1-898D-D8E816777FC5}" destId="{930ED84F-F649-4087-855D-41B357811C34}" srcOrd="2" destOrd="0" presId="urn:microsoft.com/office/officeart/2005/8/layout/list1"/>
    <dgm:cxn modelId="{696CBA6C-E9EE-49AF-A491-FA888B032510}" type="presParOf" srcId="{22763CCD-8CC0-4EE1-898D-D8E816777FC5}" destId="{75B3D2C1-F047-4251-9839-839EBA9D1F4B}" srcOrd="3" destOrd="0" presId="urn:microsoft.com/office/officeart/2005/8/layout/list1"/>
    <dgm:cxn modelId="{8EDFABDD-1BC7-4F93-BBB5-405E3C01AC5D}" type="presParOf" srcId="{22763CCD-8CC0-4EE1-898D-D8E816777FC5}" destId="{F6172CE2-FDDB-4E81-ACA6-483FEDA50423}" srcOrd="4" destOrd="0" presId="urn:microsoft.com/office/officeart/2005/8/layout/list1"/>
    <dgm:cxn modelId="{CA91E634-574D-4F9E-B7AC-FDBDCB3B5DF3}" type="presParOf" srcId="{F6172CE2-FDDB-4E81-ACA6-483FEDA50423}" destId="{454969C7-209C-4886-BAB6-0A40E76E61AB}" srcOrd="0" destOrd="0" presId="urn:microsoft.com/office/officeart/2005/8/layout/list1"/>
    <dgm:cxn modelId="{3F5B4A6F-5ABC-4C97-A9EE-CB26E96A778C}" type="presParOf" srcId="{F6172CE2-FDDB-4E81-ACA6-483FEDA50423}" destId="{2A57C8D1-FB49-427F-8780-6638E7CE0089}" srcOrd="1" destOrd="0" presId="urn:microsoft.com/office/officeart/2005/8/layout/list1"/>
    <dgm:cxn modelId="{D48322C4-53A8-470B-A4E1-DBA1784913B0}" type="presParOf" srcId="{22763CCD-8CC0-4EE1-898D-D8E816777FC5}" destId="{CDFE761E-7A56-4E81-B265-27EE4842FE33}" srcOrd="5" destOrd="0" presId="urn:microsoft.com/office/officeart/2005/8/layout/list1"/>
    <dgm:cxn modelId="{3AB41AC7-8F3B-4311-BDA1-5C3D710B1851}" type="presParOf" srcId="{22763CCD-8CC0-4EE1-898D-D8E816777FC5}" destId="{D21F0892-6990-4EF2-B871-6684473A8299}" srcOrd="6" destOrd="0" presId="urn:microsoft.com/office/officeart/2005/8/layout/list1"/>
    <dgm:cxn modelId="{83167049-A29F-46B8-BF57-C3AD73B14D20}" type="presParOf" srcId="{22763CCD-8CC0-4EE1-898D-D8E816777FC5}" destId="{2B2B4C63-432E-42A5-9665-984CE0CAAACE}" srcOrd="7" destOrd="0" presId="urn:microsoft.com/office/officeart/2005/8/layout/list1"/>
    <dgm:cxn modelId="{BFE73C95-3BFA-4FE5-81EF-CB16514D6D21}" type="presParOf" srcId="{22763CCD-8CC0-4EE1-898D-D8E816777FC5}" destId="{D5082895-CAD5-4CA9-8E98-DAB173EBC0D9}" srcOrd="8" destOrd="0" presId="urn:microsoft.com/office/officeart/2005/8/layout/list1"/>
    <dgm:cxn modelId="{C485DA9A-D21B-41EC-AEFB-F285DE568585}" type="presParOf" srcId="{D5082895-CAD5-4CA9-8E98-DAB173EBC0D9}" destId="{6AAD41CE-51E2-4BAF-B2F1-F6A24F22E25D}" srcOrd="0" destOrd="0" presId="urn:microsoft.com/office/officeart/2005/8/layout/list1"/>
    <dgm:cxn modelId="{56EA9B68-AC12-4801-B56E-C0643C8CF45C}" type="presParOf" srcId="{D5082895-CAD5-4CA9-8E98-DAB173EBC0D9}" destId="{763F7099-A4CD-4109-9CA5-D1D58064FE52}" srcOrd="1" destOrd="0" presId="urn:microsoft.com/office/officeart/2005/8/layout/list1"/>
    <dgm:cxn modelId="{F4C2E273-70D0-4F64-A333-CC6697E06EB2}" type="presParOf" srcId="{22763CCD-8CC0-4EE1-898D-D8E816777FC5}" destId="{A41ADC4B-85C2-4506-931D-F04CA10E1E5F}" srcOrd="9" destOrd="0" presId="urn:microsoft.com/office/officeart/2005/8/layout/list1"/>
    <dgm:cxn modelId="{B049DF4B-F901-469C-876C-3707F44D2E09}" type="presParOf" srcId="{22763CCD-8CC0-4EE1-898D-D8E816777FC5}" destId="{347CB1CB-4B66-47AA-B4F4-1D7A1F828707}" srcOrd="10" destOrd="0" presId="urn:microsoft.com/office/officeart/2005/8/layout/list1"/>
    <dgm:cxn modelId="{72752C18-C17F-4BD3-A8E5-20D6DEA7D634}" type="presParOf" srcId="{22763CCD-8CC0-4EE1-898D-D8E816777FC5}" destId="{216530AA-944C-4279-AF8A-3E5426FE7B72}" srcOrd="11" destOrd="0" presId="urn:microsoft.com/office/officeart/2005/8/layout/list1"/>
    <dgm:cxn modelId="{895EA110-BCDE-41A1-83C3-AFBA99A25AFF}" type="presParOf" srcId="{22763CCD-8CC0-4EE1-898D-D8E816777FC5}" destId="{2B11B9C0-4B0F-485C-9A22-2F63D585FC13}" srcOrd="12" destOrd="0" presId="urn:microsoft.com/office/officeart/2005/8/layout/list1"/>
    <dgm:cxn modelId="{FA78FB37-3614-4213-83FC-D41993E4AD21}" type="presParOf" srcId="{2B11B9C0-4B0F-485C-9A22-2F63D585FC13}" destId="{9A57E315-C5C3-4537-9726-9D42CCCFE157}" srcOrd="0" destOrd="0" presId="urn:microsoft.com/office/officeart/2005/8/layout/list1"/>
    <dgm:cxn modelId="{D8CF236B-2F82-4D0E-B3C2-B420BF92C4F0}" type="presParOf" srcId="{2B11B9C0-4B0F-485C-9A22-2F63D585FC13}" destId="{E60FB08F-D806-4DB6-AFD9-A2CD55C951EE}" srcOrd="1" destOrd="0" presId="urn:microsoft.com/office/officeart/2005/8/layout/list1"/>
    <dgm:cxn modelId="{8E60CE5C-6B5E-4FC1-9CF1-2E052DC1D758}" type="presParOf" srcId="{22763CCD-8CC0-4EE1-898D-D8E816777FC5}" destId="{BD463381-9FC1-472C-A8A0-F9E1A8C18F78}" srcOrd="13" destOrd="0" presId="urn:microsoft.com/office/officeart/2005/8/layout/list1"/>
    <dgm:cxn modelId="{B29BF235-9E52-4D61-8747-D26866035E58}" type="presParOf" srcId="{22763CCD-8CC0-4EE1-898D-D8E816777FC5}" destId="{E17AEF53-5D31-4AAD-BA83-83354524A59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50CC1-85BC-4B7F-BDE6-BDB886112E9B}">
      <dsp:nvSpPr>
        <dsp:cNvPr id="0" name=""/>
        <dsp:cNvSpPr/>
      </dsp:nvSpPr>
      <dsp:spPr>
        <a:xfrm>
          <a:off x="3974802" y="1020125"/>
          <a:ext cx="1616766" cy="466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212"/>
              </a:lnTo>
              <a:lnTo>
                <a:pt x="1616766" y="318212"/>
              </a:lnTo>
              <a:lnTo>
                <a:pt x="1616766" y="4669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B7B24-CD02-4A41-84D7-0597F040C9C0}">
      <dsp:nvSpPr>
        <dsp:cNvPr id="0" name=""/>
        <dsp:cNvSpPr/>
      </dsp:nvSpPr>
      <dsp:spPr>
        <a:xfrm>
          <a:off x="2363061" y="1020125"/>
          <a:ext cx="1611740" cy="466949"/>
        </a:xfrm>
        <a:custGeom>
          <a:avLst/>
          <a:gdLst/>
          <a:ahLst/>
          <a:cxnLst/>
          <a:rect l="0" t="0" r="0" b="0"/>
          <a:pathLst>
            <a:path>
              <a:moveTo>
                <a:pt x="1611740" y="0"/>
              </a:moveTo>
              <a:lnTo>
                <a:pt x="1611740" y="318212"/>
              </a:lnTo>
              <a:lnTo>
                <a:pt x="0" y="318212"/>
              </a:lnTo>
              <a:lnTo>
                <a:pt x="0" y="4669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CFA7D-8C6F-4504-9C9B-E6F185F12205}">
      <dsp:nvSpPr>
        <dsp:cNvPr id="0" name=""/>
        <dsp:cNvSpPr/>
      </dsp:nvSpPr>
      <dsp:spPr>
        <a:xfrm>
          <a:off x="2627081" y="596"/>
          <a:ext cx="2695442" cy="1019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C8019-636F-4C2C-AAD6-EB03814B9231}">
      <dsp:nvSpPr>
        <dsp:cNvPr id="0" name=""/>
        <dsp:cNvSpPr/>
      </dsp:nvSpPr>
      <dsp:spPr>
        <a:xfrm>
          <a:off x="2805476" y="170071"/>
          <a:ext cx="2695442" cy="1019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Запит</a:t>
          </a:r>
          <a:endParaRPr lang="ru-RU" sz="3000" kern="1200" dirty="0"/>
        </a:p>
      </dsp:txBody>
      <dsp:txXfrm>
        <a:off x="2835337" y="199932"/>
        <a:ext cx="2635720" cy="959807"/>
      </dsp:txXfrm>
    </dsp:sp>
    <dsp:sp modelId="{8576AFB2-86AA-430C-BC85-1BD41C422E51}">
      <dsp:nvSpPr>
        <dsp:cNvPr id="0" name=""/>
        <dsp:cNvSpPr/>
      </dsp:nvSpPr>
      <dsp:spPr>
        <a:xfrm>
          <a:off x="924690" y="1487075"/>
          <a:ext cx="2876742" cy="1019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A4E40-31DF-4E18-AB70-A11671F240B6}">
      <dsp:nvSpPr>
        <dsp:cNvPr id="0" name=""/>
        <dsp:cNvSpPr/>
      </dsp:nvSpPr>
      <dsp:spPr>
        <a:xfrm>
          <a:off x="1103085" y="1656550"/>
          <a:ext cx="2876742" cy="1019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Індивідуальний</a:t>
          </a:r>
          <a:endParaRPr lang="ru-RU" sz="3000" kern="1200" dirty="0"/>
        </a:p>
      </dsp:txBody>
      <dsp:txXfrm>
        <a:off x="1132946" y="1686411"/>
        <a:ext cx="2817020" cy="959807"/>
      </dsp:txXfrm>
    </dsp:sp>
    <dsp:sp modelId="{6E128E6B-3D6C-4F82-9728-76BFF8E3D6F1}">
      <dsp:nvSpPr>
        <dsp:cNvPr id="0" name=""/>
        <dsp:cNvSpPr/>
      </dsp:nvSpPr>
      <dsp:spPr>
        <a:xfrm>
          <a:off x="4158223" y="1487075"/>
          <a:ext cx="2866691" cy="10195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9490C-95BB-4AC7-A390-AF3929EBA72B}">
      <dsp:nvSpPr>
        <dsp:cNvPr id="0" name=""/>
        <dsp:cNvSpPr/>
      </dsp:nvSpPr>
      <dsp:spPr>
        <a:xfrm>
          <a:off x="4336618" y="1656550"/>
          <a:ext cx="2866691" cy="10195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Колективний</a:t>
          </a:r>
          <a:endParaRPr lang="ru-RU" sz="3000" kern="1200" dirty="0"/>
        </a:p>
      </dsp:txBody>
      <dsp:txXfrm>
        <a:off x="4366479" y="1686411"/>
        <a:ext cx="2806969" cy="95980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4C846-0A4A-4ADF-AA83-B0274BFD6C24}">
      <dsp:nvSpPr>
        <dsp:cNvPr id="0" name=""/>
        <dsp:cNvSpPr/>
      </dsp:nvSpPr>
      <dsp:spPr>
        <a:xfrm>
          <a:off x="-5038996" y="-777821"/>
          <a:ext cx="6046466" cy="6046466"/>
        </a:xfrm>
        <a:prstGeom prst="blockArc">
          <a:avLst>
            <a:gd name="adj1" fmla="val 18900000"/>
            <a:gd name="adj2" fmla="val 2700000"/>
            <a:gd name="adj3" fmla="val 35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B97DB-135F-44A5-8096-CCB9575B664E}">
      <dsp:nvSpPr>
        <dsp:cNvPr id="0" name=""/>
        <dsp:cNvSpPr/>
      </dsp:nvSpPr>
      <dsp:spPr>
        <a:xfrm>
          <a:off x="849214" y="16626"/>
          <a:ext cx="8066185" cy="2231209"/>
        </a:xfrm>
        <a:prstGeom prst="rect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01833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Обмежити доступ до інформації можливо лише </a:t>
          </a:r>
          <a:r>
            <a:rPr lang="ru-RU" sz="2000" b="1" i="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разі якщо запитувана інформація належить до категорії інформації з обмеженим доступом </a:t>
          </a:r>
          <a:r>
            <a:rPr lang="uk-UA" sz="20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після застосування «трискладового тесту».</a:t>
          </a:r>
          <a:endParaRPr lang="uk-UA" sz="20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9214" y="16626"/>
        <a:ext cx="8066185" cy="2231209"/>
      </dsp:txXfrm>
    </dsp:sp>
    <dsp:sp modelId="{3EF5BD49-80C8-4B9C-801B-48F179B49E96}">
      <dsp:nvSpPr>
        <dsp:cNvPr id="0" name=""/>
        <dsp:cNvSpPr/>
      </dsp:nvSpPr>
      <dsp:spPr>
        <a:xfrm>
          <a:off x="0" y="282801"/>
          <a:ext cx="1603672" cy="1603672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A400BA-0535-45A7-A28E-2FDD74A0D4B1}">
      <dsp:nvSpPr>
        <dsp:cNvPr id="0" name=""/>
        <dsp:cNvSpPr/>
      </dsp:nvSpPr>
      <dsp:spPr>
        <a:xfrm>
          <a:off x="849214" y="2374629"/>
          <a:ext cx="8066185" cy="21161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833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Відмова в наданні на запит інформації з обмеженим доступом має ґрунтуватись як на </a:t>
          </a:r>
          <a:r>
            <a:rPr lang="uk-UA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юридичній</a:t>
          </a: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(посилання на пункт 2 частини першої  статті 22 Закону) </a:t>
          </a:r>
          <a:r>
            <a:rPr lang="uk-UA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так і на фактичній підставах </a:t>
          </a:r>
          <a:r>
            <a:rPr lang="uk-UA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(обґрунтування рішення). </a:t>
          </a:r>
        </a:p>
      </dsp:txBody>
      <dsp:txXfrm>
        <a:off x="849214" y="2374629"/>
        <a:ext cx="8066185" cy="2116193"/>
      </dsp:txXfrm>
    </dsp:sp>
    <dsp:sp modelId="{B05D3E85-91CB-45F4-BEA2-1A6CBF5383AB}">
      <dsp:nvSpPr>
        <dsp:cNvPr id="0" name=""/>
        <dsp:cNvSpPr/>
      </dsp:nvSpPr>
      <dsp:spPr>
        <a:xfrm>
          <a:off x="0" y="2703552"/>
          <a:ext cx="1603672" cy="16036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4C846-0A4A-4ADF-AA83-B0274BFD6C24}">
      <dsp:nvSpPr>
        <dsp:cNvPr id="0" name=""/>
        <dsp:cNvSpPr/>
      </dsp:nvSpPr>
      <dsp:spPr>
        <a:xfrm>
          <a:off x="-4221403" y="-705401"/>
          <a:ext cx="5480577" cy="5480577"/>
        </a:xfrm>
        <a:prstGeom prst="blockArc">
          <a:avLst>
            <a:gd name="adj1" fmla="val 18900000"/>
            <a:gd name="adj2" fmla="val 2700000"/>
            <a:gd name="adj3" fmla="val 39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D66D4-59D2-4317-B359-AEC1724482D2}">
      <dsp:nvSpPr>
        <dsp:cNvPr id="0" name=""/>
        <dsp:cNvSpPr/>
      </dsp:nvSpPr>
      <dsp:spPr>
        <a:xfrm>
          <a:off x="1227640" y="753309"/>
          <a:ext cx="8637084" cy="25631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5192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Обмеженню доступу підлягає інформація, а не документ.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Якщо документ містить інформацію з обмеженим доступом, для ознайомлення надається інформація, доступ до якої необмежений.</a:t>
          </a:r>
        </a:p>
      </dsp:txBody>
      <dsp:txXfrm>
        <a:off x="1227640" y="753309"/>
        <a:ext cx="8637084" cy="2563155"/>
      </dsp:txXfrm>
    </dsp:sp>
    <dsp:sp modelId="{DC5571E9-6AF7-46AE-A6E0-D6D6E383D0C8}">
      <dsp:nvSpPr>
        <dsp:cNvPr id="0" name=""/>
        <dsp:cNvSpPr/>
      </dsp:nvSpPr>
      <dsp:spPr>
        <a:xfrm>
          <a:off x="0" y="854167"/>
          <a:ext cx="2455280" cy="24552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4C846-0A4A-4ADF-AA83-B0274BFD6C24}">
      <dsp:nvSpPr>
        <dsp:cNvPr id="0" name=""/>
        <dsp:cNvSpPr/>
      </dsp:nvSpPr>
      <dsp:spPr>
        <a:xfrm>
          <a:off x="-3920152" y="-655259"/>
          <a:ext cx="5088769" cy="5088769"/>
        </a:xfrm>
        <a:prstGeom prst="blockArc">
          <a:avLst>
            <a:gd name="adj1" fmla="val 18900000"/>
            <a:gd name="adj2" fmla="val 2700000"/>
            <a:gd name="adj3" fmla="val 42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D66D4-59D2-4317-B359-AEC1724482D2}">
      <dsp:nvSpPr>
        <dsp:cNvPr id="0" name=""/>
        <dsp:cNvSpPr/>
      </dsp:nvSpPr>
      <dsp:spPr>
        <a:xfrm>
          <a:off x="1138626" y="978224"/>
          <a:ext cx="7776773" cy="1821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949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Відповідь розпорядника інформації про те, що інформація може бути одержана запитувачем із </a:t>
          </a:r>
          <a:r>
            <a:rPr lang="ru-RU" sz="24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загальнодоступних джерел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або </a:t>
          </a:r>
          <a:r>
            <a:rPr lang="ru-RU" sz="24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відповідь не по суті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запиту вважається </a:t>
          </a:r>
          <a:r>
            <a:rPr lang="ru-RU" sz="24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неправомірною відмовою в наданні інформації</a:t>
          </a:r>
          <a:r>
            <a:rPr lang="ru-RU" sz="24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38626" y="978224"/>
        <a:ext cx="7776773" cy="1821801"/>
      </dsp:txXfrm>
    </dsp:sp>
    <dsp:sp modelId="{DC5571E9-6AF7-46AE-A6E0-D6D6E383D0C8}">
      <dsp:nvSpPr>
        <dsp:cNvPr id="0" name=""/>
        <dsp:cNvSpPr/>
      </dsp:nvSpPr>
      <dsp:spPr>
        <a:xfrm>
          <a:off x="0" y="750499"/>
          <a:ext cx="2277252" cy="22772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991EEF-F701-48BF-ABD1-D890E8686606}">
      <dsp:nvSpPr>
        <dsp:cNvPr id="0" name=""/>
        <dsp:cNvSpPr/>
      </dsp:nvSpPr>
      <dsp:spPr>
        <a:xfrm>
          <a:off x="1703" y="1019314"/>
          <a:ext cx="2258547" cy="2258547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Розпорядник фактично не </a:t>
          </a:r>
          <a:r>
            <a:rPr lang="uk-UA" sz="18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володіє запитуваною </a:t>
          </a: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інформацією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2460" y="1350071"/>
        <a:ext cx="1597033" cy="1597033"/>
      </dsp:txXfrm>
    </dsp:sp>
    <dsp:sp modelId="{084CED74-8304-418F-8708-420D72E90159}">
      <dsp:nvSpPr>
        <dsp:cNvPr id="0" name=""/>
        <dsp:cNvSpPr/>
      </dsp:nvSpPr>
      <dsp:spPr>
        <a:xfrm>
          <a:off x="2443645" y="1493609"/>
          <a:ext cx="1309957" cy="1309957"/>
        </a:xfrm>
        <a:prstGeom prst="mathPlus">
          <a:avLst/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2617280" y="1994537"/>
        <a:ext cx="962687" cy="308101"/>
      </dsp:txXfrm>
    </dsp:sp>
    <dsp:sp modelId="{0374A885-874C-4CCF-9EBC-C9775A235273}">
      <dsp:nvSpPr>
        <dsp:cNvPr id="0" name=""/>
        <dsp:cNvSpPr/>
      </dsp:nvSpPr>
      <dsp:spPr>
        <a:xfrm>
          <a:off x="3936996" y="1019314"/>
          <a:ext cx="2258547" cy="2258547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Розпоряднику відомо або має бути відомо, хто володіє інформацією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67753" y="1350071"/>
        <a:ext cx="1597033" cy="1597033"/>
      </dsp:txXfrm>
    </dsp:sp>
    <dsp:sp modelId="{616CA506-D1EB-4960-8693-5EBAAB8837A8}">
      <dsp:nvSpPr>
        <dsp:cNvPr id="0" name=""/>
        <dsp:cNvSpPr/>
      </dsp:nvSpPr>
      <dsp:spPr>
        <a:xfrm>
          <a:off x="6378938" y="1493609"/>
          <a:ext cx="1309957" cy="1309957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500" kern="1200"/>
        </a:p>
      </dsp:txBody>
      <dsp:txXfrm>
        <a:off x="6552573" y="1763460"/>
        <a:ext cx="962687" cy="770255"/>
      </dsp:txXfrm>
    </dsp:sp>
    <dsp:sp modelId="{27611E92-FFB2-45CB-A232-7B05B1FC7C27}">
      <dsp:nvSpPr>
        <dsp:cNvPr id="0" name=""/>
        <dsp:cNvSpPr/>
      </dsp:nvSpPr>
      <dsp:spPr>
        <a:xfrm>
          <a:off x="7872289" y="1019314"/>
          <a:ext cx="2258547" cy="2258547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Запит надсилається до належного розпорядника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03046" y="1350071"/>
        <a:ext cx="1597033" cy="159703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F22C6-45A4-4F8D-AC70-8C1D5C8FA6AB}">
      <dsp:nvSpPr>
        <dsp:cNvPr id="0" name=""/>
        <dsp:cNvSpPr/>
      </dsp:nvSpPr>
      <dsp:spPr>
        <a:xfrm>
          <a:off x="4948881" y="1281822"/>
          <a:ext cx="3099333" cy="537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950"/>
              </a:lnTo>
              <a:lnTo>
                <a:pt x="3099333" y="268950"/>
              </a:lnTo>
              <a:lnTo>
                <a:pt x="3099333" y="5379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5495B-A197-4A35-9FAE-E66850A9A70F}">
      <dsp:nvSpPr>
        <dsp:cNvPr id="0" name=""/>
        <dsp:cNvSpPr/>
      </dsp:nvSpPr>
      <dsp:spPr>
        <a:xfrm>
          <a:off x="4903161" y="1281822"/>
          <a:ext cx="91440" cy="5390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0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6C1A25-EB21-4AF6-89EC-98D46C5D27F8}">
      <dsp:nvSpPr>
        <dsp:cNvPr id="0" name=""/>
        <dsp:cNvSpPr/>
      </dsp:nvSpPr>
      <dsp:spPr>
        <a:xfrm>
          <a:off x="1849547" y="1281822"/>
          <a:ext cx="3099333" cy="537900"/>
        </a:xfrm>
        <a:custGeom>
          <a:avLst/>
          <a:gdLst/>
          <a:ahLst/>
          <a:cxnLst/>
          <a:rect l="0" t="0" r="0" b="0"/>
          <a:pathLst>
            <a:path>
              <a:moveTo>
                <a:pt x="3099333" y="0"/>
              </a:moveTo>
              <a:lnTo>
                <a:pt x="3099333" y="268950"/>
              </a:lnTo>
              <a:lnTo>
                <a:pt x="0" y="268950"/>
              </a:lnTo>
              <a:lnTo>
                <a:pt x="0" y="5379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C5CBA-4A02-4BC7-88A6-5C799DD7A1F4}">
      <dsp:nvSpPr>
        <dsp:cNvPr id="0" name=""/>
        <dsp:cNvSpPr/>
      </dsp:nvSpPr>
      <dsp:spPr>
        <a:xfrm>
          <a:off x="3668165" y="1105"/>
          <a:ext cx="2561432" cy="1280716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Інформація з обмеженим доступом</a:t>
          </a:r>
          <a:endParaRPr kumimoji="0" lang="uk-UA" sz="2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730684" y="63624"/>
        <a:ext cx="2436394" cy="1155678"/>
      </dsp:txXfrm>
    </dsp:sp>
    <dsp:sp modelId="{3D9A3BE5-B737-4868-8D3C-80CD5F3F0EF5}">
      <dsp:nvSpPr>
        <dsp:cNvPr id="0" name=""/>
        <dsp:cNvSpPr/>
      </dsp:nvSpPr>
      <dsp:spPr>
        <a:xfrm>
          <a:off x="568831" y="1819722"/>
          <a:ext cx="2561432" cy="1280716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5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Конфіденційна</a:t>
          </a:r>
          <a:endParaRPr kumimoji="0" lang="uk-UA" sz="2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31350" y="1882241"/>
        <a:ext cx="2436394" cy="1155678"/>
      </dsp:txXfrm>
    </dsp:sp>
    <dsp:sp modelId="{8CDC0AD0-8D8C-49B3-A8F1-8417240CD899}">
      <dsp:nvSpPr>
        <dsp:cNvPr id="0" name=""/>
        <dsp:cNvSpPr/>
      </dsp:nvSpPr>
      <dsp:spPr>
        <a:xfrm>
          <a:off x="3668165" y="1820828"/>
          <a:ext cx="2561432" cy="1280716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sz="2500" b="1" i="1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5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Службова</a:t>
          </a:r>
          <a:endParaRPr kumimoji="0" lang="uk-UA" sz="2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sz="2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730684" y="1883347"/>
        <a:ext cx="2436394" cy="1155678"/>
      </dsp:txXfrm>
    </dsp:sp>
    <dsp:sp modelId="{8CB10D88-8946-4120-8192-8761C1754577}">
      <dsp:nvSpPr>
        <dsp:cNvPr id="0" name=""/>
        <dsp:cNvSpPr/>
      </dsp:nvSpPr>
      <dsp:spPr>
        <a:xfrm>
          <a:off x="6767498" y="1819722"/>
          <a:ext cx="2561432" cy="1280716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5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Таємна</a:t>
          </a:r>
          <a:endParaRPr kumimoji="0" lang="uk-UA" sz="25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830017" y="1882241"/>
        <a:ext cx="2436394" cy="115567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4C846-0A4A-4ADF-AA83-B0274BFD6C24}">
      <dsp:nvSpPr>
        <dsp:cNvPr id="0" name=""/>
        <dsp:cNvSpPr/>
      </dsp:nvSpPr>
      <dsp:spPr>
        <a:xfrm>
          <a:off x="-5606857" y="-864961"/>
          <a:ext cx="6727374" cy="6727374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B97DB-135F-44A5-8096-CCB9575B664E}">
      <dsp:nvSpPr>
        <dsp:cNvPr id="0" name=""/>
        <dsp:cNvSpPr/>
      </dsp:nvSpPr>
      <dsp:spPr>
        <a:xfrm>
          <a:off x="945017" y="178658"/>
          <a:ext cx="9138782" cy="216260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133214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може бути обмежено доступ до інформації про розпорядження бюджетними коштами, володіння, користування чи розпорядження державним, комунальним майном, у тому числі до копій відповідних документів, умови отримання цих коштів чи майна, прізвища, імена, по батькові фізичних осіб та найменування юридичних осіб, які отримали ці кошти або майно.</a:t>
          </a:r>
          <a:endParaRPr lang="uk-UA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5017" y="178658"/>
        <a:ext cx="9138782" cy="2162608"/>
      </dsp:txXfrm>
    </dsp:sp>
    <dsp:sp modelId="{3EF5BD49-80C8-4B9C-801B-48F179B49E96}">
      <dsp:nvSpPr>
        <dsp:cNvPr id="0" name=""/>
        <dsp:cNvSpPr/>
      </dsp:nvSpPr>
      <dsp:spPr>
        <a:xfrm>
          <a:off x="0" y="314705"/>
          <a:ext cx="1784589" cy="1784589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A400BA-0535-45A7-A28E-2FDD74A0D4B1}">
      <dsp:nvSpPr>
        <dsp:cNvPr id="0" name=""/>
        <dsp:cNvSpPr/>
      </dsp:nvSpPr>
      <dsp:spPr>
        <a:xfrm>
          <a:off x="945017" y="2862503"/>
          <a:ext cx="9138782" cy="1863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3214" tIns="50800" rIns="50800" bIns="508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i="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належать до інформації з обмеженим доступом відомості, зазначені у декларації особи, уповноваженої на виконання функцій держави або місцевого самоврядування, поданій відповідно до Закону України "Про запобігання корупції", крім відомостей, зазначених в абзаці четвертому частини першої статті 47 вказаного Закону.</a:t>
          </a:r>
          <a:endParaRPr lang="uk-UA" sz="2000" b="1" kern="12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5017" y="2862503"/>
        <a:ext cx="9138782" cy="1863440"/>
      </dsp:txXfrm>
    </dsp:sp>
    <dsp:sp modelId="{B05D3E85-91CB-45F4-BEA2-1A6CBF5383AB}">
      <dsp:nvSpPr>
        <dsp:cNvPr id="0" name=""/>
        <dsp:cNvSpPr/>
      </dsp:nvSpPr>
      <dsp:spPr>
        <a:xfrm>
          <a:off x="24719" y="2884985"/>
          <a:ext cx="1784589" cy="17845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C771D-2E6F-4B24-A10D-FB25CBE69A88}">
      <dsp:nvSpPr>
        <dsp:cNvPr id="0" name=""/>
        <dsp:cNvSpPr/>
      </dsp:nvSpPr>
      <dsp:spPr>
        <a:xfrm>
          <a:off x="691997" y="1598135"/>
          <a:ext cx="2226984" cy="17225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Подається особисто запитувачем, телефоном</a:t>
          </a:r>
          <a:endParaRPr lang="uk-UA" sz="14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48314" y="1598135"/>
        <a:ext cx="1870666" cy="1722577"/>
      </dsp:txXfrm>
    </dsp:sp>
    <dsp:sp modelId="{B1BE7E5E-A234-4064-8EC3-27A28877A0EA}">
      <dsp:nvSpPr>
        <dsp:cNvPr id="0" name=""/>
        <dsp:cNvSpPr/>
      </dsp:nvSpPr>
      <dsp:spPr>
        <a:xfrm>
          <a:off x="-6888" y="265947"/>
          <a:ext cx="1636199" cy="16205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Усний запит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2728" y="503270"/>
        <a:ext cx="1156967" cy="1145895"/>
      </dsp:txXfrm>
    </dsp:sp>
    <dsp:sp modelId="{54474A28-B93F-4479-BEDF-C105AC4E6F28}">
      <dsp:nvSpPr>
        <dsp:cNvPr id="0" name=""/>
        <dsp:cNvSpPr/>
      </dsp:nvSpPr>
      <dsp:spPr>
        <a:xfrm>
          <a:off x="4731935" y="1558749"/>
          <a:ext cx="2308275" cy="1640217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797050" algn="l"/>
            </a:tabLst>
          </a:pP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Подається особисто запитувачем, надсилається поштою, факсом</a:t>
          </a:r>
          <a:endParaRPr lang="ru-RU" sz="1800" kern="1200" dirty="0"/>
        </a:p>
      </dsp:txBody>
      <dsp:txXfrm>
        <a:off x="5101260" y="1558749"/>
        <a:ext cx="1938951" cy="1640217"/>
      </dsp:txXfrm>
    </dsp:sp>
    <dsp:sp modelId="{F1A7F151-CE72-4A67-BD22-DE7ABC71FB9F}">
      <dsp:nvSpPr>
        <dsp:cNvPr id="0" name=""/>
        <dsp:cNvSpPr/>
      </dsp:nvSpPr>
      <dsp:spPr>
        <a:xfrm>
          <a:off x="3856365" y="278976"/>
          <a:ext cx="1567520" cy="1579924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Письмовий запит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85923" y="510351"/>
        <a:ext cx="1108404" cy="1117174"/>
      </dsp:txXfrm>
    </dsp:sp>
    <dsp:sp modelId="{57BF3CB5-6B43-4C46-BFE3-66D0FADF8262}">
      <dsp:nvSpPr>
        <dsp:cNvPr id="0" name=""/>
        <dsp:cNvSpPr/>
      </dsp:nvSpPr>
      <dsp:spPr>
        <a:xfrm>
          <a:off x="8178996" y="1547578"/>
          <a:ext cx="2335034" cy="1599106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Надсилається електронною поштою, ін.</a:t>
          </a:r>
          <a:endParaRPr lang="ru-RU" sz="18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52602" y="1547578"/>
        <a:ext cx="1961429" cy="1599106"/>
      </dsp:txXfrm>
    </dsp:sp>
    <dsp:sp modelId="{ECA91002-5DC8-4634-86A2-63433EA4C630}">
      <dsp:nvSpPr>
        <dsp:cNvPr id="0" name=""/>
        <dsp:cNvSpPr/>
      </dsp:nvSpPr>
      <dsp:spPr>
        <a:xfrm>
          <a:off x="7431376" y="335181"/>
          <a:ext cx="1581078" cy="1555172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Інша форма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62920" y="562931"/>
        <a:ext cx="1117990" cy="1099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ED84F-F649-4087-855D-41B357811C34}">
      <dsp:nvSpPr>
        <dsp:cNvPr id="0" name=""/>
        <dsp:cNvSpPr/>
      </dsp:nvSpPr>
      <dsp:spPr>
        <a:xfrm>
          <a:off x="0" y="486240"/>
          <a:ext cx="9281459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9921A-27F4-40F4-A637-8A07D36B9FCF}">
      <dsp:nvSpPr>
        <dsp:cNvPr id="0" name=""/>
        <dsp:cNvSpPr/>
      </dsp:nvSpPr>
      <dsp:spPr>
        <a:xfrm>
          <a:off x="464072" y="58200"/>
          <a:ext cx="6497021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572" tIns="0" rIns="24557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ім'я (найменування) запитувача, поштову адресу або адресу електронної пошти, а також номер засобу зв'язку, якщо такий є;</a:t>
          </a:r>
          <a:endParaRPr lang="ru-RU" sz="2000" b="1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862" y="99990"/>
        <a:ext cx="6413441" cy="772500"/>
      </dsp:txXfrm>
    </dsp:sp>
    <dsp:sp modelId="{0CA29819-5423-48DE-AFC9-2685948B7683}">
      <dsp:nvSpPr>
        <dsp:cNvPr id="0" name=""/>
        <dsp:cNvSpPr/>
      </dsp:nvSpPr>
      <dsp:spPr>
        <a:xfrm>
          <a:off x="0" y="1801680"/>
          <a:ext cx="9281459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5CA708-A5A2-4124-95DC-7FF17508AE3F}">
      <dsp:nvSpPr>
        <dsp:cNvPr id="0" name=""/>
        <dsp:cNvSpPr/>
      </dsp:nvSpPr>
      <dsp:spPr>
        <a:xfrm>
          <a:off x="464096" y="1373640"/>
          <a:ext cx="6497021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572" tIns="0" rIns="24557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загальний опис інформації або вид, назву, реквізити чи зміст документа, щодо якого зроблено запит, якщо запитувачу це відомо;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886" y="1415430"/>
        <a:ext cx="6413441" cy="772500"/>
      </dsp:txXfrm>
    </dsp:sp>
    <dsp:sp modelId="{E17AEF53-5D31-4AAD-BA83-83354524A597}">
      <dsp:nvSpPr>
        <dsp:cNvPr id="0" name=""/>
        <dsp:cNvSpPr/>
      </dsp:nvSpPr>
      <dsp:spPr>
        <a:xfrm>
          <a:off x="0" y="3117120"/>
          <a:ext cx="9281459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FB08F-D806-4DB6-AFD9-A2CD55C951EE}">
      <dsp:nvSpPr>
        <dsp:cNvPr id="0" name=""/>
        <dsp:cNvSpPr/>
      </dsp:nvSpPr>
      <dsp:spPr>
        <a:xfrm>
          <a:off x="428204" y="2689080"/>
          <a:ext cx="6497021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572" tIns="0" rIns="24557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підпис і дату за умови подання запиту в письмовій формі.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9994" y="2730870"/>
        <a:ext cx="6413441" cy="772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4C846-0A4A-4ADF-AA83-B0274BFD6C24}">
      <dsp:nvSpPr>
        <dsp:cNvPr id="0" name=""/>
        <dsp:cNvSpPr/>
      </dsp:nvSpPr>
      <dsp:spPr>
        <a:xfrm>
          <a:off x="-3917429" y="-655259"/>
          <a:ext cx="5088769" cy="5088769"/>
        </a:xfrm>
        <a:prstGeom prst="blockArc">
          <a:avLst>
            <a:gd name="adj1" fmla="val 18900000"/>
            <a:gd name="adj2" fmla="val 2700000"/>
            <a:gd name="adj3" fmla="val 42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D66D4-59D2-4317-B359-AEC1724482D2}">
      <dsp:nvSpPr>
        <dsp:cNvPr id="0" name=""/>
        <dsp:cNvSpPr/>
      </dsp:nvSpPr>
      <dsp:spPr>
        <a:xfrm>
          <a:off x="1142544" y="975089"/>
          <a:ext cx="8722180" cy="1828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9493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Підпис запитувача інформації повинен міститись у запиті </a:t>
          </a:r>
          <a:r>
            <a:rPr lang="ru-RU" sz="21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лише у разі подання  запиту в письмовій формі. 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 разі подання запиту в електронній формі використання цифрового електронного підпису Законом  України «Про доступ до публічної інформації» не вимагається.</a:t>
          </a:r>
          <a:endParaRPr lang="ru-RU" sz="2100" b="1" kern="1200" dirty="0">
            <a:solidFill>
              <a:schemeClr val="bg1"/>
            </a:solidFill>
          </a:endParaRPr>
        </a:p>
      </dsp:txBody>
      <dsp:txXfrm>
        <a:off x="1142544" y="975089"/>
        <a:ext cx="8722180" cy="1828071"/>
      </dsp:txXfrm>
    </dsp:sp>
    <dsp:sp modelId="{DC5571E9-6AF7-46AE-A6E0-D6D6E383D0C8}">
      <dsp:nvSpPr>
        <dsp:cNvPr id="0" name=""/>
        <dsp:cNvSpPr/>
      </dsp:nvSpPr>
      <dsp:spPr>
        <a:xfrm>
          <a:off x="0" y="790248"/>
          <a:ext cx="2285089" cy="22850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C771D-2E6F-4B24-A10D-FB25CBE69A88}">
      <dsp:nvSpPr>
        <dsp:cNvPr id="0" name=""/>
        <dsp:cNvSpPr/>
      </dsp:nvSpPr>
      <dsp:spPr>
        <a:xfrm>
          <a:off x="846317" y="817335"/>
          <a:ext cx="1975286" cy="170082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 дня отримання запиту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(загальне правило</a:t>
          </a:r>
          <a:r>
            <a:rPr lang="uk-UA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>
        <a:off x="1162363" y="817335"/>
        <a:ext cx="1659240" cy="1700822"/>
      </dsp:txXfrm>
    </dsp:sp>
    <dsp:sp modelId="{B1BE7E5E-A234-4064-8EC3-27A28877A0EA}">
      <dsp:nvSpPr>
        <dsp:cNvPr id="0" name=""/>
        <dsp:cNvSpPr/>
      </dsp:nvSpPr>
      <dsp:spPr>
        <a:xfrm>
          <a:off x="62034" y="313038"/>
          <a:ext cx="1346150" cy="134615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робочих днів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173" y="510177"/>
        <a:ext cx="951872" cy="951872"/>
      </dsp:txXfrm>
    </dsp:sp>
    <dsp:sp modelId="{54474A28-B93F-4479-BEDF-C105AC4E6F28}">
      <dsp:nvSpPr>
        <dsp:cNvPr id="0" name=""/>
        <dsp:cNvSpPr/>
      </dsp:nvSpPr>
      <dsp:spPr>
        <a:xfrm>
          <a:off x="3469143" y="809779"/>
          <a:ext cx="3801512" cy="3061652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pc="-1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Строк для надання інформації, необхідної для захисту життя чи свободи особи, щодо стану довкілля, якості харчових продуктів і предметів побуту, аварій, катастроф, небезпечних природних явищ та інших надзвичайних подій, що сталися або можуть статись і загрожують безпеці громадян</a:t>
          </a:r>
          <a:endParaRPr lang="ru-RU" sz="1600" b="1" kern="1200" spc="-1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77385" y="809779"/>
        <a:ext cx="3193270" cy="3061652"/>
      </dsp:txXfrm>
    </dsp:sp>
    <dsp:sp modelId="{F1A7F151-CE72-4A67-BD22-DE7ABC71FB9F}">
      <dsp:nvSpPr>
        <dsp:cNvPr id="0" name=""/>
        <dsp:cNvSpPr/>
      </dsp:nvSpPr>
      <dsp:spPr>
        <a:xfrm>
          <a:off x="3140071" y="248181"/>
          <a:ext cx="1346150" cy="1346150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48 годин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37210" y="445320"/>
        <a:ext cx="951872" cy="951872"/>
      </dsp:txXfrm>
    </dsp:sp>
    <dsp:sp modelId="{57BF3CB5-6B43-4C46-BFE3-66D0FADF8262}">
      <dsp:nvSpPr>
        <dsp:cNvPr id="0" name=""/>
        <dsp:cNvSpPr/>
      </dsp:nvSpPr>
      <dsp:spPr>
        <a:xfrm>
          <a:off x="7898783" y="826830"/>
          <a:ext cx="2883359" cy="3016911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800" spc="-100" baseline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800" spc="-1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Якщо запит стосується надання великого обсягу інформації або потребує пошуку інформації серед значної кількості даних, розпорядник може продовжити строк  розгляду запиту</a:t>
          </a:r>
          <a:endParaRPr lang="ru-RU" sz="1600" b="1" kern="800" spc="-1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60121" y="826830"/>
        <a:ext cx="2422022" cy="3016911"/>
      </dsp:txXfrm>
    </dsp:sp>
    <dsp:sp modelId="{ECA91002-5DC8-4634-86A2-63433EA4C630}">
      <dsp:nvSpPr>
        <dsp:cNvPr id="0" name=""/>
        <dsp:cNvSpPr/>
      </dsp:nvSpPr>
      <dsp:spPr>
        <a:xfrm>
          <a:off x="7526976" y="235365"/>
          <a:ext cx="1346150" cy="1346150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робочих днів*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24115" y="432504"/>
        <a:ext cx="951872" cy="9518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4C846-0A4A-4ADF-AA83-B0274BFD6C24}">
      <dsp:nvSpPr>
        <dsp:cNvPr id="0" name=""/>
        <dsp:cNvSpPr/>
      </dsp:nvSpPr>
      <dsp:spPr>
        <a:xfrm>
          <a:off x="-4242996" y="-650995"/>
          <a:ext cx="5055450" cy="5055450"/>
        </a:xfrm>
        <a:prstGeom prst="blockArc">
          <a:avLst>
            <a:gd name="adj1" fmla="val 18900000"/>
            <a:gd name="adj2" fmla="val 2700000"/>
            <a:gd name="adj3" fmla="val 42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B97DB-135F-44A5-8096-CCB9575B664E}">
      <dsp:nvSpPr>
        <dsp:cNvPr id="0" name=""/>
        <dsp:cNvSpPr/>
      </dsp:nvSpPr>
      <dsp:spPr>
        <a:xfrm>
          <a:off x="522496" y="375345"/>
          <a:ext cx="8342622" cy="750691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9586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Інформація на запит надається безкоштовно</a:t>
          </a:r>
          <a:r>
            <a:rPr lang="ru-RU" sz="2400" b="1" kern="1200" dirty="0" smtClean="0"/>
            <a:t>.</a:t>
          </a:r>
          <a:endParaRPr lang="uk-UA" sz="2400" b="1" kern="1200" dirty="0"/>
        </a:p>
      </dsp:txBody>
      <dsp:txXfrm>
        <a:off x="522496" y="375345"/>
        <a:ext cx="8342622" cy="750691"/>
      </dsp:txXfrm>
    </dsp:sp>
    <dsp:sp modelId="{3EF5BD49-80C8-4B9C-801B-48F179B49E96}">
      <dsp:nvSpPr>
        <dsp:cNvPr id="0" name=""/>
        <dsp:cNvSpPr/>
      </dsp:nvSpPr>
      <dsp:spPr>
        <a:xfrm>
          <a:off x="53313" y="281509"/>
          <a:ext cx="938365" cy="938365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52687E-4273-40CC-B51A-5C7F35FFDBAD}">
      <dsp:nvSpPr>
        <dsp:cNvPr id="0" name=""/>
        <dsp:cNvSpPr/>
      </dsp:nvSpPr>
      <dsp:spPr>
        <a:xfrm>
          <a:off x="795372" y="1501383"/>
          <a:ext cx="8069745" cy="750691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5958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 разі якщо задоволення запиту на інформацію передбачає виготовлення копій документів обсягом більш як 10 сторінок, запитувач зобов'язаний відшкодувати фактичні витрати на копіювання та друк (з 11 сторінки).</a:t>
          </a:r>
          <a:endParaRPr lang="uk-UA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5372" y="1501383"/>
        <a:ext cx="8069745" cy="750691"/>
      </dsp:txXfrm>
    </dsp:sp>
    <dsp:sp modelId="{F2714DC0-C8DB-4260-9609-247B5A23CE2D}">
      <dsp:nvSpPr>
        <dsp:cNvPr id="0" name=""/>
        <dsp:cNvSpPr/>
      </dsp:nvSpPr>
      <dsp:spPr>
        <a:xfrm>
          <a:off x="326190" y="1407547"/>
          <a:ext cx="938365" cy="938365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256432-4DD2-4128-B1BA-1ED443496041}">
      <dsp:nvSpPr>
        <dsp:cNvPr id="0" name=""/>
        <dsp:cNvSpPr/>
      </dsp:nvSpPr>
      <dsp:spPr>
        <a:xfrm>
          <a:off x="522496" y="2627421"/>
          <a:ext cx="8342622" cy="750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5862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 разі якщо розпорядник інформації не встановив розміру плати за копіювання або друк, інформація надається безкоштовно.</a:t>
          </a:r>
          <a:endParaRPr lang="uk-UA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496" y="2627421"/>
        <a:ext cx="8342622" cy="750691"/>
      </dsp:txXfrm>
    </dsp:sp>
    <dsp:sp modelId="{692654C0-C2DF-4194-BB61-546ACDF43DD2}">
      <dsp:nvSpPr>
        <dsp:cNvPr id="0" name=""/>
        <dsp:cNvSpPr/>
      </dsp:nvSpPr>
      <dsp:spPr>
        <a:xfrm>
          <a:off x="53313" y="2533585"/>
          <a:ext cx="938365" cy="938365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ED84F-F649-4087-855D-41B357811C34}">
      <dsp:nvSpPr>
        <dsp:cNvPr id="0" name=""/>
        <dsp:cNvSpPr/>
      </dsp:nvSpPr>
      <dsp:spPr>
        <a:xfrm>
          <a:off x="0" y="842183"/>
          <a:ext cx="10207651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9921A-27F4-40F4-A637-8A07D36B9FCF}">
      <dsp:nvSpPr>
        <dsp:cNvPr id="0" name=""/>
        <dsp:cNvSpPr/>
      </dsp:nvSpPr>
      <dsp:spPr>
        <a:xfrm>
          <a:off x="546952" y="84602"/>
          <a:ext cx="7138377" cy="944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077" tIns="0" rIns="2700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розпорядник інформації не володіє і не зобов'язаний відповідно до його компетенції, передбаченої законодавством, володіти інформацією, щодо якої зроблено запит</a:t>
          </a:r>
          <a:endParaRPr lang="ru-RU" sz="1800" b="1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066" y="130716"/>
        <a:ext cx="7046149" cy="852427"/>
      </dsp:txXfrm>
    </dsp:sp>
    <dsp:sp modelId="{D21F0892-6990-4EF2-B871-6684473A8299}">
      <dsp:nvSpPr>
        <dsp:cNvPr id="0" name=""/>
        <dsp:cNvSpPr/>
      </dsp:nvSpPr>
      <dsp:spPr>
        <a:xfrm>
          <a:off x="0" y="1958540"/>
          <a:ext cx="10207651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57C8D1-FB49-427F-8780-6638E7CE0089}">
      <dsp:nvSpPr>
        <dsp:cNvPr id="0" name=""/>
        <dsp:cNvSpPr/>
      </dsp:nvSpPr>
      <dsp:spPr>
        <a:xfrm>
          <a:off x="509884" y="1178783"/>
          <a:ext cx="7138377" cy="9421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077" tIns="0" rIns="2700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інформація, що запитується, належить до категорії інформації з обмеженим доступом відповідно до ’трискладового тесту’</a:t>
          </a:r>
          <a:endParaRPr lang="ru-RU" sz="1800" b="1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5874" y="1224773"/>
        <a:ext cx="7046397" cy="850136"/>
      </dsp:txXfrm>
    </dsp:sp>
    <dsp:sp modelId="{347CB1CB-4B66-47AA-B4F4-1D7A1F828707}">
      <dsp:nvSpPr>
        <dsp:cNvPr id="0" name=""/>
        <dsp:cNvSpPr/>
      </dsp:nvSpPr>
      <dsp:spPr>
        <a:xfrm>
          <a:off x="0" y="2988352"/>
          <a:ext cx="10207651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F7099-A4CD-4109-9CA5-D1D58064FE52}">
      <dsp:nvSpPr>
        <dsp:cNvPr id="0" name=""/>
        <dsp:cNvSpPr/>
      </dsp:nvSpPr>
      <dsp:spPr>
        <a:xfrm>
          <a:off x="509884" y="2295140"/>
          <a:ext cx="7138377" cy="8555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077" tIns="0" rIns="2700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особа, яка подала запит на інформацію, не оплатила фактичні витрати, пов'язані з копіюванням або друком</a:t>
          </a:r>
          <a:endParaRPr lang="ru-RU" sz="1800" b="1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650" y="2336906"/>
        <a:ext cx="7054845" cy="772040"/>
      </dsp:txXfrm>
    </dsp:sp>
    <dsp:sp modelId="{E17AEF53-5D31-4AAD-BA83-83354524A597}">
      <dsp:nvSpPr>
        <dsp:cNvPr id="0" name=""/>
        <dsp:cNvSpPr/>
      </dsp:nvSpPr>
      <dsp:spPr>
        <a:xfrm>
          <a:off x="0" y="4021629"/>
          <a:ext cx="10207651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FB08F-D806-4DB6-AFD9-A2CD55C951EE}">
      <dsp:nvSpPr>
        <dsp:cNvPr id="0" name=""/>
        <dsp:cNvSpPr/>
      </dsp:nvSpPr>
      <dsp:spPr>
        <a:xfrm>
          <a:off x="470475" y="3324952"/>
          <a:ext cx="7138377" cy="859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077" tIns="0" rIns="2700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дотримано вимог до запиту на інформацію</a:t>
          </a:r>
          <a:endParaRPr lang="ru-RU" sz="1800" b="1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2410" y="3366887"/>
        <a:ext cx="7054507" cy="775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D8EA5-ABE2-4608-8161-D03ECC44B9ED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3AB3C-5DC9-4C98-9A28-624126345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272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1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62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82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06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22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40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9" algn="l" defTabSz="9142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1"/>
            <a:ext cx="103632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10" y="3840483"/>
            <a:ext cx="85343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E0A34-F169-441C-907E-0755D1A15F7B}" type="datetimeFigureOut">
              <a:rPr lang="uk-UA" smtClean="0"/>
              <a:t>19.11.2016</a:t>
            </a:fld>
            <a:endParaRPr lang="uk-UA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C8F4B-D62F-4C03-AB62-0D375CB8C98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7" indent="0">
              <a:buNone/>
              <a:defRPr sz="2000" b="1"/>
            </a:lvl2pPr>
            <a:lvl3pPr marL="914218" indent="0">
              <a:buNone/>
              <a:defRPr sz="1900" b="1"/>
            </a:lvl3pPr>
            <a:lvl4pPr marL="1371328" indent="0">
              <a:buNone/>
              <a:defRPr sz="1600" b="1"/>
            </a:lvl4pPr>
            <a:lvl5pPr marL="1828437" indent="0">
              <a:buNone/>
              <a:defRPr sz="1600" b="1"/>
            </a:lvl5pPr>
            <a:lvl6pPr marL="2285550" indent="0">
              <a:buNone/>
              <a:defRPr sz="1600" b="1"/>
            </a:lvl6pPr>
            <a:lvl7pPr marL="2742654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7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7" indent="0">
              <a:buNone/>
              <a:defRPr sz="2000" b="1"/>
            </a:lvl2pPr>
            <a:lvl3pPr marL="914218" indent="0">
              <a:buNone/>
              <a:defRPr sz="1900" b="1"/>
            </a:lvl3pPr>
            <a:lvl4pPr marL="1371328" indent="0">
              <a:buNone/>
              <a:defRPr sz="1600" b="1"/>
            </a:lvl4pPr>
            <a:lvl5pPr marL="1828437" indent="0">
              <a:buNone/>
              <a:defRPr sz="1600" b="1"/>
            </a:lvl5pPr>
            <a:lvl6pPr marL="2285550" indent="0">
              <a:buNone/>
              <a:defRPr sz="1600" b="1"/>
            </a:lvl6pPr>
            <a:lvl7pPr marL="2742654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7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59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898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541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07" indent="0">
              <a:buNone/>
              <a:defRPr sz="1500"/>
            </a:lvl2pPr>
            <a:lvl3pPr marL="914218" indent="0">
              <a:buNone/>
              <a:defRPr sz="1200"/>
            </a:lvl3pPr>
            <a:lvl4pPr marL="1371328" indent="0">
              <a:buNone/>
              <a:defRPr sz="1100"/>
            </a:lvl4pPr>
            <a:lvl5pPr marL="1828437" indent="0">
              <a:buNone/>
              <a:defRPr sz="1100"/>
            </a:lvl5pPr>
            <a:lvl6pPr marL="2285550" indent="0">
              <a:buNone/>
              <a:defRPr sz="1100"/>
            </a:lvl6pPr>
            <a:lvl7pPr marL="2742654" indent="0">
              <a:buNone/>
              <a:defRPr sz="1100"/>
            </a:lvl7pPr>
            <a:lvl8pPr marL="3199760" indent="0">
              <a:buNone/>
              <a:defRPr sz="1100"/>
            </a:lvl8pPr>
            <a:lvl9pPr marL="3656867" indent="0">
              <a:buNone/>
              <a:defRPr sz="11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170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07" indent="0">
              <a:buNone/>
              <a:defRPr sz="2800"/>
            </a:lvl2pPr>
            <a:lvl3pPr marL="914218" indent="0">
              <a:buNone/>
              <a:defRPr sz="2400"/>
            </a:lvl3pPr>
            <a:lvl4pPr marL="1371328" indent="0">
              <a:buNone/>
              <a:defRPr sz="2000"/>
            </a:lvl4pPr>
            <a:lvl5pPr marL="1828437" indent="0">
              <a:buNone/>
              <a:defRPr sz="2000"/>
            </a:lvl5pPr>
            <a:lvl6pPr marL="2285550" indent="0">
              <a:buNone/>
              <a:defRPr sz="2000"/>
            </a:lvl6pPr>
            <a:lvl7pPr marL="2742654" indent="0">
              <a:buNone/>
              <a:defRPr sz="2000"/>
            </a:lvl7pPr>
            <a:lvl8pPr marL="3199760" indent="0">
              <a:buNone/>
              <a:defRPr sz="2000"/>
            </a:lvl8pPr>
            <a:lvl9pPr marL="3656867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07" indent="0">
              <a:buNone/>
              <a:defRPr sz="1500"/>
            </a:lvl2pPr>
            <a:lvl3pPr marL="914218" indent="0">
              <a:buNone/>
              <a:defRPr sz="1200"/>
            </a:lvl3pPr>
            <a:lvl4pPr marL="1371328" indent="0">
              <a:buNone/>
              <a:defRPr sz="1100"/>
            </a:lvl4pPr>
            <a:lvl5pPr marL="1828437" indent="0">
              <a:buNone/>
              <a:defRPr sz="1100"/>
            </a:lvl5pPr>
            <a:lvl6pPr marL="2285550" indent="0">
              <a:buNone/>
              <a:defRPr sz="1100"/>
            </a:lvl6pPr>
            <a:lvl7pPr marL="2742654" indent="0">
              <a:buNone/>
              <a:defRPr sz="1100"/>
            </a:lvl7pPr>
            <a:lvl8pPr marL="3199760" indent="0">
              <a:buNone/>
              <a:defRPr sz="1100"/>
            </a:lvl8pPr>
            <a:lvl9pPr marL="3656867" indent="0">
              <a:buNone/>
              <a:defRPr sz="11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368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967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35"/>
            <a:ext cx="2628900" cy="5811839"/>
          </a:xfrm>
        </p:spPr>
        <p:txBody>
          <a:bodyPr vert="eaVert"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35"/>
            <a:ext cx="7734300" cy="5811839"/>
          </a:xfrm>
        </p:spPr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37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43" indent="0" algn="ctr">
              <a:buNone/>
              <a:defRPr sz="2000"/>
            </a:lvl2pPr>
            <a:lvl3pPr marL="914286" indent="0" algn="ctr">
              <a:buNone/>
              <a:defRPr sz="1900"/>
            </a:lvl3pPr>
            <a:lvl4pPr marL="1371430" indent="0" algn="ctr">
              <a:buNone/>
              <a:defRPr sz="1600"/>
            </a:lvl4pPr>
            <a:lvl5pPr marL="1828573" indent="0" algn="ctr">
              <a:buNone/>
              <a:defRPr sz="1600"/>
            </a:lvl5pPr>
            <a:lvl6pPr marL="2285718" indent="0" algn="ctr">
              <a:buNone/>
              <a:defRPr sz="1600"/>
            </a:lvl6pPr>
            <a:lvl7pPr marL="2742858" indent="0" algn="ctr">
              <a:buNone/>
              <a:defRPr sz="1600"/>
            </a:lvl7pPr>
            <a:lvl8pPr marL="3200000" indent="0" algn="ctr">
              <a:buNone/>
              <a:defRPr sz="1600"/>
            </a:lvl8pPr>
            <a:lvl9pPr marL="3657143" indent="0" algn="ctr">
              <a:buNone/>
              <a:defRPr sz="1600"/>
            </a:lvl9pPr>
          </a:lstStyle>
          <a:p>
            <a:r>
              <a:rPr lang="uk-UA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200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94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8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1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6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6531" y="457200"/>
            <a:ext cx="3703320" cy="94997"/>
          </a:xfrm>
          <a:custGeom>
            <a:avLst/>
            <a:gdLst/>
            <a:ahLst/>
            <a:cxnLst/>
            <a:rect l="l" t="t" r="r" b="b"/>
            <a:pathLst>
              <a:path w="3703320" h="94997">
                <a:moveTo>
                  <a:pt x="0" y="94997"/>
                </a:moveTo>
                <a:lnTo>
                  <a:pt x="3703320" y="94997"/>
                </a:lnTo>
                <a:lnTo>
                  <a:pt x="3703320" y="0"/>
                </a:lnTo>
                <a:lnTo>
                  <a:pt x="0" y="0"/>
                </a:lnTo>
                <a:lnTo>
                  <a:pt x="0" y="94997"/>
                </a:lnTo>
                <a:close/>
              </a:path>
            </a:pathLst>
          </a:custGeom>
          <a:solidFill>
            <a:srgbClr val="1A31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42147" y="453641"/>
            <a:ext cx="3703320" cy="98555"/>
          </a:xfrm>
          <a:custGeom>
            <a:avLst/>
            <a:gdLst/>
            <a:ahLst/>
            <a:cxnLst/>
            <a:rect l="l" t="t" r="r" b="b"/>
            <a:pathLst>
              <a:path w="3703320" h="98554">
                <a:moveTo>
                  <a:pt x="0" y="98554"/>
                </a:moveTo>
                <a:lnTo>
                  <a:pt x="3703320" y="98554"/>
                </a:lnTo>
                <a:lnTo>
                  <a:pt x="3703320" y="0"/>
                </a:lnTo>
                <a:lnTo>
                  <a:pt x="0" y="0"/>
                </a:lnTo>
                <a:lnTo>
                  <a:pt x="0" y="98554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41800" y="457208"/>
            <a:ext cx="3703320" cy="91439"/>
          </a:xfrm>
          <a:custGeom>
            <a:avLst/>
            <a:gdLst/>
            <a:ahLst/>
            <a:cxnLst/>
            <a:rect l="l" t="t" r="r" b="b"/>
            <a:pathLst>
              <a:path w="3703320" h="91439">
                <a:moveTo>
                  <a:pt x="0" y="91439"/>
                </a:moveTo>
                <a:lnTo>
                  <a:pt x="3703320" y="91439"/>
                </a:lnTo>
                <a:lnTo>
                  <a:pt x="370332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590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40291" y="614349"/>
            <a:ext cx="11309351" cy="1189304"/>
          </a:xfrm>
          <a:custGeom>
            <a:avLst/>
            <a:gdLst/>
            <a:ahLst/>
            <a:cxnLst/>
            <a:rect l="l" t="t" r="r" b="b"/>
            <a:pathLst>
              <a:path w="11309350" h="1189304">
                <a:moveTo>
                  <a:pt x="0" y="1189304"/>
                </a:moveTo>
                <a:lnTo>
                  <a:pt x="11309350" y="1189304"/>
                </a:lnTo>
                <a:lnTo>
                  <a:pt x="11309350" y="0"/>
                </a:lnTo>
                <a:lnTo>
                  <a:pt x="0" y="0"/>
                </a:lnTo>
                <a:lnTo>
                  <a:pt x="0" y="1189304"/>
                </a:lnTo>
                <a:close/>
              </a:path>
            </a:pathLst>
          </a:custGeom>
          <a:solidFill>
            <a:srgbClr val="1A31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E0A34-F169-441C-907E-0755D1A15F7B}" type="datetimeFigureOut">
              <a:rPr lang="uk-UA" smtClean="0"/>
              <a:t>19.11.2016</a:t>
            </a:fld>
            <a:endParaRPr lang="uk-UA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C8F4B-D62F-4C03-AB62-0D375CB8C98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55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000" b="1"/>
            </a:lvl2pPr>
            <a:lvl3pPr marL="914286" indent="0">
              <a:buNone/>
              <a:defRPr sz="19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8" indent="0">
              <a:buNone/>
              <a:defRPr sz="1600" b="1"/>
            </a:lvl6pPr>
            <a:lvl7pPr marL="2742858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000" b="1"/>
            </a:lvl2pPr>
            <a:lvl3pPr marL="914286" indent="0">
              <a:buNone/>
              <a:defRPr sz="19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8" indent="0">
              <a:buNone/>
              <a:defRPr sz="1600" b="1"/>
            </a:lvl6pPr>
            <a:lvl7pPr marL="2742858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51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401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0668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2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3" indent="0">
              <a:buNone/>
              <a:defRPr sz="1500"/>
            </a:lvl2pPr>
            <a:lvl3pPr marL="914286" indent="0">
              <a:buNone/>
              <a:defRPr sz="1200"/>
            </a:lvl3pPr>
            <a:lvl4pPr marL="1371430" indent="0">
              <a:buNone/>
              <a:defRPr sz="1100"/>
            </a:lvl4pPr>
            <a:lvl5pPr marL="1828573" indent="0">
              <a:buNone/>
              <a:defRPr sz="1100"/>
            </a:lvl5pPr>
            <a:lvl6pPr marL="2285718" indent="0">
              <a:buNone/>
              <a:defRPr sz="1100"/>
            </a:lvl6pPr>
            <a:lvl7pPr marL="2742858" indent="0">
              <a:buNone/>
              <a:defRPr sz="1100"/>
            </a:lvl7pPr>
            <a:lvl8pPr marL="3200000" indent="0">
              <a:buNone/>
              <a:defRPr sz="1100"/>
            </a:lvl8pPr>
            <a:lvl9pPr marL="3657143" indent="0">
              <a:buNone/>
              <a:defRPr sz="11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537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43" indent="0">
              <a:buNone/>
              <a:defRPr sz="2800"/>
            </a:lvl2pPr>
            <a:lvl3pPr marL="914286" indent="0">
              <a:buNone/>
              <a:defRPr sz="2400"/>
            </a:lvl3pPr>
            <a:lvl4pPr marL="1371430" indent="0">
              <a:buNone/>
              <a:defRPr sz="2000"/>
            </a:lvl4pPr>
            <a:lvl5pPr marL="1828573" indent="0">
              <a:buNone/>
              <a:defRPr sz="2000"/>
            </a:lvl5pPr>
            <a:lvl6pPr marL="2285718" indent="0">
              <a:buNone/>
              <a:defRPr sz="2000"/>
            </a:lvl6pPr>
            <a:lvl7pPr marL="2742858" indent="0">
              <a:buNone/>
              <a:defRPr sz="2000"/>
            </a:lvl7pPr>
            <a:lvl8pPr marL="3200000" indent="0">
              <a:buNone/>
              <a:defRPr sz="2000"/>
            </a:lvl8pPr>
            <a:lvl9pPr marL="3657143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3" indent="0">
              <a:buNone/>
              <a:defRPr sz="1500"/>
            </a:lvl2pPr>
            <a:lvl3pPr marL="914286" indent="0">
              <a:buNone/>
              <a:defRPr sz="1200"/>
            </a:lvl3pPr>
            <a:lvl4pPr marL="1371430" indent="0">
              <a:buNone/>
              <a:defRPr sz="1100"/>
            </a:lvl4pPr>
            <a:lvl5pPr marL="1828573" indent="0">
              <a:buNone/>
              <a:defRPr sz="1100"/>
            </a:lvl5pPr>
            <a:lvl6pPr marL="2285718" indent="0">
              <a:buNone/>
              <a:defRPr sz="1100"/>
            </a:lvl6pPr>
            <a:lvl7pPr marL="2742858" indent="0">
              <a:buNone/>
              <a:defRPr sz="1100"/>
            </a:lvl7pPr>
            <a:lvl8pPr marL="3200000" indent="0">
              <a:buNone/>
              <a:defRPr sz="1100"/>
            </a:lvl8pPr>
            <a:lvl9pPr marL="3657143" indent="0">
              <a:buNone/>
              <a:defRPr sz="11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865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811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31"/>
            <a:ext cx="2628900" cy="5811839"/>
          </a:xfrm>
        </p:spPr>
        <p:txBody>
          <a:bodyPr vert="eaVert"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31"/>
            <a:ext cx="7734300" cy="5811839"/>
          </a:xfrm>
        </p:spPr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961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uk-UA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8501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51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E0A34-F169-441C-907E-0755D1A15F7B}" type="datetimeFigureOut">
              <a:rPr lang="uk-UA" smtClean="0"/>
              <a:t>19.11.2016</a:t>
            </a:fld>
            <a:endParaRPr lang="uk-UA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C8F4B-D62F-4C03-AB62-0D375CB8C98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216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0312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3857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2846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8683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2526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6716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815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02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6531" y="457200"/>
            <a:ext cx="3703320" cy="94997"/>
          </a:xfrm>
          <a:custGeom>
            <a:avLst/>
            <a:gdLst/>
            <a:ahLst/>
            <a:cxnLst/>
            <a:rect l="l" t="t" r="r" b="b"/>
            <a:pathLst>
              <a:path w="3703320" h="94997">
                <a:moveTo>
                  <a:pt x="0" y="94997"/>
                </a:moveTo>
                <a:lnTo>
                  <a:pt x="3703320" y="94997"/>
                </a:lnTo>
                <a:lnTo>
                  <a:pt x="3703320" y="0"/>
                </a:lnTo>
                <a:lnTo>
                  <a:pt x="0" y="0"/>
                </a:lnTo>
                <a:lnTo>
                  <a:pt x="0" y="94997"/>
                </a:lnTo>
                <a:close/>
              </a:path>
            </a:pathLst>
          </a:custGeom>
          <a:solidFill>
            <a:srgbClr val="1A31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42147" y="453641"/>
            <a:ext cx="3703320" cy="98555"/>
          </a:xfrm>
          <a:custGeom>
            <a:avLst/>
            <a:gdLst/>
            <a:ahLst/>
            <a:cxnLst/>
            <a:rect l="l" t="t" r="r" b="b"/>
            <a:pathLst>
              <a:path w="3703320" h="98554">
                <a:moveTo>
                  <a:pt x="0" y="98554"/>
                </a:moveTo>
                <a:lnTo>
                  <a:pt x="3703320" y="98554"/>
                </a:lnTo>
                <a:lnTo>
                  <a:pt x="3703320" y="0"/>
                </a:lnTo>
                <a:lnTo>
                  <a:pt x="0" y="0"/>
                </a:lnTo>
                <a:lnTo>
                  <a:pt x="0" y="98554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41800" y="457208"/>
            <a:ext cx="3703320" cy="91439"/>
          </a:xfrm>
          <a:custGeom>
            <a:avLst/>
            <a:gdLst/>
            <a:ahLst/>
            <a:cxnLst/>
            <a:rect l="l" t="t" r="r" b="b"/>
            <a:pathLst>
              <a:path w="3703320" h="91439">
                <a:moveTo>
                  <a:pt x="0" y="91439"/>
                </a:moveTo>
                <a:lnTo>
                  <a:pt x="3703320" y="91439"/>
                </a:lnTo>
                <a:lnTo>
                  <a:pt x="370332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590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46531" y="3085769"/>
            <a:ext cx="11262868" cy="3304795"/>
          </a:xfrm>
          <a:custGeom>
            <a:avLst/>
            <a:gdLst/>
            <a:ahLst/>
            <a:cxnLst/>
            <a:rect l="l" t="t" r="r" b="b"/>
            <a:pathLst>
              <a:path w="11262868" h="3304794">
                <a:moveTo>
                  <a:pt x="0" y="3304794"/>
                </a:moveTo>
                <a:lnTo>
                  <a:pt x="11262868" y="3304794"/>
                </a:lnTo>
                <a:lnTo>
                  <a:pt x="11262868" y="0"/>
                </a:lnTo>
                <a:lnTo>
                  <a:pt x="0" y="0"/>
                </a:lnTo>
                <a:lnTo>
                  <a:pt x="0" y="3304794"/>
                </a:lnTo>
                <a:close/>
              </a:path>
            </a:pathLst>
          </a:custGeom>
          <a:solidFill>
            <a:srgbClr val="1A31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E0A34-F169-441C-907E-0755D1A15F7B}" type="datetimeFigureOut">
              <a:rPr lang="uk-UA" smtClean="0"/>
              <a:t>19.11.2016</a:t>
            </a:fld>
            <a:endParaRPr lang="uk-UA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C8F4B-D62F-4C03-AB62-0D375CB8C98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E0A34-F169-441C-907E-0755D1A15F7B}" type="datetimeFigureOut">
              <a:rPr lang="uk-UA" smtClean="0"/>
              <a:t>19.11.2016</a:t>
            </a:fld>
            <a:endParaRPr lang="uk-UA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C8F4B-D62F-4C03-AB62-0D375CB8C98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07" indent="0" algn="ctr">
              <a:buNone/>
              <a:defRPr sz="2000"/>
            </a:lvl2pPr>
            <a:lvl3pPr marL="914218" indent="0" algn="ctr">
              <a:buNone/>
              <a:defRPr sz="1900"/>
            </a:lvl3pPr>
            <a:lvl4pPr marL="1371328" indent="0" algn="ctr">
              <a:buNone/>
              <a:defRPr sz="1600"/>
            </a:lvl4pPr>
            <a:lvl5pPr marL="1828437" indent="0" algn="ctr">
              <a:buNone/>
              <a:defRPr sz="1600"/>
            </a:lvl5pPr>
            <a:lvl6pPr marL="2285550" indent="0" algn="ctr">
              <a:buNone/>
              <a:defRPr sz="1600"/>
            </a:lvl6pPr>
            <a:lvl7pPr marL="2742654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7" indent="0" algn="ctr">
              <a:buNone/>
              <a:defRPr sz="1600"/>
            </a:lvl9pPr>
          </a:lstStyle>
          <a:p>
            <a:r>
              <a:rPr lang="uk-UA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69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58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1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3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4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5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8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38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97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6531" y="457200"/>
            <a:ext cx="3703320" cy="94997"/>
          </a:xfrm>
          <a:custGeom>
            <a:avLst/>
            <a:gdLst/>
            <a:ahLst/>
            <a:cxnLst/>
            <a:rect l="l" t="t" r="r" b="b"/>
            <a:pathLst>
              <a:path w="3703320" h="94997">
                <a:moveTo>
                  <a:pt x="0" y="94997"/>
                </a:moveTo>
                <a:lnTo>
                  <a:pt x="3703320" y="94997"/>
                </a:lnTo>
                <a:lnTo>
                  <a:pt x="3703320" y="0"/>
                </a:lnTo>
                <a:lnTo>
                  <a:pt x="0" y="0"/>
                </a:lnTo>
                <a:lnTo>
                  <a:pt x="0" y="94997"/>
                </a:lnTo>
                <a:close/>
              </a:path>
            </a:pathLst>
          </a:custGeom>
          <a:solidFill>
            <a:srgbClr val="1A31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042147" y="453641"/>
            <a:ext cx="3703320" cy="98555"/>
          </a:xfrm>
          <a:custGeom>
            <a:avLst/>
            <a:gdLst/>
            <a:ahLst/>
            <a:cxnLst/>
            <a:rect l="l" t="t" r="r" b="b"/>
            <a:pathLst>
              <a:path w="3703320" h="98554">
                <a:moveTo>
                  <a:pt x="0" y="98554"/>
                </a:moveTo>
                <a:lnTo>
                  <a:pt x="3703320" y="98554"/>
                </a:lnTo>
                <a:lnTo>
                  <a:pt x="3703320" y="0"/>
                </a:lnTo>
                <a:lnTo>
                  <a:pt x="0" y="0"/>
                </a:lnTo>
                <a:lnTo>
                  <a:pt x="0" y="98554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41800" y="457208"/>
            <a:ext cx="3703320" cy="91439"/>
          </a:xfrm>
          <a:custGeom>
            <a:avLst/>
            <a:gdLst/>
            <a:ahLst/>
            <a:cxnLst/>
            <a:rect l="l" t="t" r="r" b="b"/>
            <a:pathLst>
              <a:path w="3703320" h="91439">
                <a:moveTo>
                  <a:pt x="0" y="91439"/>
                </a:moveTo>
                <a:lnTo>
                  <a:pt x="3703320" y="91439"/>
                </a:lnTo>
                <a:lnTo>
                  <a:pt x="370332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590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9995" y="1234194"/>
            <a:ext cx="10872012" cy="43565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10" y="1577340"/>
            <a:ext cx="10972799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90" y="6377943"/>
            <a:ext cx="390143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E0A34-F169-441C-907E-0755D1A15F7B}" type="datetimeFigureOut">
              <a:rPr lang="uk-UA" smtClean="0"/>
              <a:t>19.11.2016</a:t>
            </a:fld>
            <a:endParaRPr lang="uk-UA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C8F4B-D62F-4C03-AB62-0D375CB8C98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</p:sldLayoutIdLst>
  <p:txStyles>
    <p:titleStyle>
      <a:lvl1pPr algn="l" defTabSz="91424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2" indent="-228562" algn="l" defTabSz="91424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86" indent="-228562" algn="l" defTabSz="9142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02" indent="-228562" algn="l" defTabSz="9142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20" indent="-228562" algn="l" defTabSz="9142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9" indent="-228562" algn="l" defTabSz="9142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61" indent="-228562" algn="l" defTabSz="9142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2" indent="-228562" algn="l" defTabSz="9142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2" indent="-228562" algn="l" defTabSz="9142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6" indent="-228562" algn="l" defTabSz="91424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1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6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2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0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9" algn="l" defTabSz="91424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121898" tIns="60949" rIns="121898" bIns="60949" rtlCol="0" anchor="ctr">
            <a:normAutofit/>
          </a:bodyPr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121898" tIns="60949" rIns="121898" bIns="60949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121898" tIns="60949" rIns="121898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121898" tIns="60949" rIns="121898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121898" tIns="60949" rIns="121898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4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21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57" indent="-228557" algn="l" defTabSz="914218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70" indent="-228557" algn="l" defTabSz="914218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4" indent="-228557" algn="l" defTabSz="914218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0" indent="-228557" algn="l" defTabSz="914218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7" indent="-228557" algn="l" defTabSz="914218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8" indent="-228557" algn="l" defTabSz="914218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8" indent="-228557" algn="l" defTabSz="914218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7" indent="-228557" algn="l" defTabSz="914218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30" indent="-228557" algn="l" defTabSz="914218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7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8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8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7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50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4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7" algn="l" defTabSz="91421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121906" tIns="60953" rIns="121906" bIns="60953" rtlCol="0" anchor="ctr">
            <a:normAutofit/>
          </a:bodyPr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121906" tIns="60953" rIns="121906" bIns="60953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121906" tIns="60953" rIns="121906" bIns="6095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09" fontAlgn="base">
              <a:spcBef>
                <a:spcPct val="0"/>
              </a:spcBef>
              <a:spcAft>
                <a:spcPct val="0"/>
              </a:spcAft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defTabSz="914309" fontAlgn="base">
                <a:spcBef>
                  <a:spcPct val="0"/>
                </a:spcBef>
                <a:spcAft>
                  <a:spcPct val="0"/>
                </a:spcAft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121906" tIns="60953" rIns="121906" bIns="6095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09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121906" tIns="60953" rIns="121906" bIns="6095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09" fontAlgn="base">
              <a:spcBef>
                <a:spcPct val="0"/>
              </a:spcBef>
              <a:spcAft>
                <a:spcPct val="0"/>
              </a:spcAft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defTabSz="9143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01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28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3" indent="-228573" algn="l" defTabSz="914286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18" indent="-228573" algn="l" defTabSz="914286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8" indent="-228573" algn="l" defTabSz="914286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0" indent="-228573" algn="l" defTabSz="914286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3" indent="-228573" algn="l" defTabSz="914286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6" indent="-228573" algn="l" defTabSz="914286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0" indent="-228573" algn="l" defTabSz="914286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3" indent="-228573" algn="l" defTabSz="914286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8" indent="-228573" algn="l" defTabSz="914286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6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8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8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B87FC56-DD4A-4A67-A8A5-172A1825C3A1}" type="datetimeFigureOut">
              <a:rPr lang="uk-UA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19.11.2016</a:t>
            </a:fld>
            <a:endParaRPr lang="uk-UA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8290FD4-2B60-4C2B-9359-C86CBD49D988}" type="slidenum">
              <a:rPr lang="uk-UA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86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6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4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8604" y="1950672"/>
            <a:ext cx="10945813" cy="1957981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доступ до публічної інформації. </a:t>
            </a:r>
            <a:b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засади.</a:t>
            </a:r>
            <a:r>
              <a:rPr lang="uk-U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/>
              <a:t/>
            </a:r>
            <a:br>
              <a:rPr lang="ru-RU" sz="3600" dirty="0"/>
            </a:b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56" y="3908652"/>
            <a:ext cx="27432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532" y="5389167"/>
            <a:ext cx="4760912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logo_uk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6444" y="5409850"/>
            <a:ext cx="2444397" cy="102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04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887" y="868434"/>
            <a:ext cx="11032735" cy="435655"/>
          </a:xfrm>
        </p:spPr>
        <p:txBody>
          <a:bodyPr>
            <a:noAutofit/>
          </a:bodyPr>
          <a:lstStyle/>
          <a:p>
            <a:r>
              <a:rPr lang="uk-UA" dirty="0" smtClean="0"/>
              <a:t>Частина друга  статті 19 Закону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just">
              <a:buNone/>
            </a:pPr>
            <a:r>
              <a:rPr lang="uk-UA" sz="4000" b="1" dirty="0" smtClean="0"/>
              <a:t>Запитувач має право звернутись до розпорядника інформації із запитом без пояснення причини подання запиту </a:t>
            </a:r>
            <a:endParaRPr lang="uk-UA" sz="4000" b="1" dirty="0"/>
          </a:p>
        </p:txBody>
      </p:sp>
    </p:spTree>
    <p:extLst>
      <p:ext uri="{BB962C8B-B14F-4D97-AF65-F5344CB8AC3E}">
        <p14:creationId xmlns:p14="http://schemas.microsoft.com/office/powerpoint/2010/main" val="217826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683" y="718457"/>
            <a:ext cx="10872012" cy="979715"/>
          </a:xfrm>
        </p:spPr>
        <p:txBody>
          <a:bodyPr/>
          <a:lstStyle/>
          <a:p>
            <a:pPr algn="ctr"/>
            <a:r>
              <a:rPr lang="uk-UA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 надання відповіді на запит на інформацію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55877912"/>
              </p:ext>
            </p:extLst>
          </p:nvPr>
        </p:nvGraphicFramePr>
        <p:xfrm>
          <a:off x="783771" y="2299504"/>
          <a:ext cx="10972800" cy="4097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3681" y="5183632"/>
            <a:ext cx="1036411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09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2039447" y="644732"/>
            <a:ext cx="9023000" cy="897197"/>
          </a:xfrm>
        </p:spPr>
        <p:txBody>
          <a:bodyPr/>
          <a:lstStyle/>
          <a:p>
            <a:pPr marL="0" indent="0" algn="ctr">
              <a:buNone/>
            </a:pPr>
            <a:r>
              <a:rPr lang="uk-UA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Відшкодування витрат за копіювання та друк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Объект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98626274"/>
              </p:ext>
            </p:extLst>
          </p:nvPr>
        </p:nvGraphicFramePr>
        <p:xfrm>
          <a:off x="2720787" y="1466227"/>
          <a:ext cx="8915400" cy="3753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74573" y="5078990"/>
            <a:ext cx="11485945" cy="1323439"/>
          </a:xfrm>
          <a:prstGeom prst="rect">
            <a:avLst/>
          </a:prstGeom>
        </p:spPr>
        <p:txBody>
          <a:bodyPr wrap="square" lIns="91426" tIns="45718" rIns="91426" bIns="45718">
            <a:spAutoFit/>
          </a:bodyPr>
          <a:lstStyle/>
          <a:p>
            <a:pPr marL="342842" indent="-342842" algn="just" defTabSz="457119">
              <a:spcBef>
                <a:spcPts val="1000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 обов’язок щодо відшкодування фактичних витрат запитувач може лише тоді, коли він </a:t>
            </a:r>
            <a:r>
              <a:rPr lang="uk-UA" sz="20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завчасно (протягом 5-ти робочих днів)</a:t>
            </a:r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поінформований про факт того, що задоволення його запиту потребує копіювання або друку більш ніж 10 сторінок, про конкретну суму, яку йому необхідно сплатити, про спосіб оплати і підтвердження її здійснення.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97" y="1627512"/>
            <a:ext cx="1487487" cy="136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767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25621" y="588253"/>
            <a:ext cx="9761825" cy="1280891"/>
          </a:xfrm>
        </p:spPr>
        <p:txBody>
          <a:bodyPr/>
          <a:lstStyle/>
          <a:p>
            <a:pPr algn="ctr" fontAlgn="base"/>
            <a:r>
              <a:rPr lang="uk-UA" sz="4000" b="1" dirty="0">
                <a:solidFill>
                  <a:schemeClr val="bg1"/>
                </a:solidFill>
              </a:rPr>
              <a:t>      </a:t>
            </a:r>
            <a:r>
              <a:rPr lang="uk-UA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 для відмови у наданні інформації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97496807"/>
              </p:ext>
            </p:extLst>
          </p:nvPr>
        </p:nvGraphicFramePr>
        <p:xfrm>
          <a:off x="2032000" y="2917373"/>
          <a:ext cx="8128000" cy="3220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89250711"/>
              </p:ext>
            </p:extLst>
          </p:nvPr>
        </p:nvGraphicFramePr>
        <p:xfrm>
          <a:off x="1197637" y="2165652"/>
          <a:ext cx="10207651" cy="4358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331191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6379" y="321973"/>
            <a:ext cx="9315204" cy="875763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 доступу до інформації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02397112"/>
              </p:ext>
            </p:extLst>
          </p:nvPr>
        </p:nvGraphicFramePr>
        <p:xfrm>
          <a:off x="1843216" y="1860559"/>
          <a:ext cx="8915400" cy="4490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97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98823605"/>
              </p:ext>
            </p:extLst>
          </p:nvPr>
        </p:nvGraphicFramePr>
        <p:xfrm>
          <a:off x="1161864" y="1248041"/>
          <a:ext cx="9864725" cy="4069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766" y="2647244"/>
            <a:ext cx="1558343" cy="148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571" y="734969"/>
            <a:ext cx="9315204" cy="875763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Неправомірна відмова у наданні інформації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46668656"/>
              </p:ext>
            </p:extLst>
          </p:nvPr>
        </p:nvGraphicFramePr>
        <p:xfrm>
          <a:off x="1781433" y="2098333"/>
          <a:ext cx="8915400" cy="3778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078" y="3277152"/>
            <a:ext cx="1558343" cy="148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39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211" y="925275"/>
            <a:ext cx="10872012" cy="435655"/>
          </a:xfrm>
        </p:spPr>
        <p:txBody>
          <a:bodyPr/>
          <a:lstStyle/>
          <a:p>
            <a:pPr algn="ctr"/>
            <a:r>
              <a:rPr lang="uk-UA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 відмови у наданні інформації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832" indent="-357130" fontAlgn="base">
              <a:buFont typeface="Wingdings" panose="05000000000000000000" pitchFamily="2" charset="2"/>
              <a:buChar char="q"/>
              <a:tabLst>
                <a:tab pos="542832" algn="l"/>
              </a:tabLst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прізвище, ім'я, по батькові та посаду особи, відповідальної за розгляд запиту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розпоряд-ником інформації (керівник установи, його заступник, керівник структурного підрозділу, відповідального за доступ до публічної інформації, особа, що опрацьовувала запит);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832" indent="-357130" fontAlgn="base">
              <a:buFont typeface="Wingdings" panose="05000000000000000000" pitchFamily="2" charset="2"/>
              <a:buChar char="q"/>
              <a:tabLst>
                <a:tab pos="542832" algn="l"/>
              </a:tabLst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відмови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(дата підписання відмови);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832" indent="-357130" fontAlgn="base">
              <a:buFont typeface="Wingdings" panose="05000000000000000000" pitchFamily="2" charset="2"/>
              <a:buChar char="q"/>
              <a:tabLst>
                <a:tab pos="542832" algn="l"/>
              </a:tabLst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мотивована підстава відмови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(належне обґрунтування обмеження доступу до інформації, який реквізит у запиті відсутній та ін.);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832" indent="-357130" fontAlgn="base">
              <a:buFont typeface="Wingdings" panose="05000000000000000000" pitchFamily="2" charset="2"/>
              <a:buChar char="q"/>
              <a:tabLst>
                <a:tab pos="542832" algn="l"/>
              </a:tabLst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оскарження відмови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(роз’яснення щодо можливості оскаржити відмову до вищестоящого органу або суду);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832" indent="-357130" fontAlgn="base">
              <a:buFont typeface="Wingdings" panose="05000000000000000000" pitchFamily="2" charset="2"/>
              <a:buChar char="q"/>
              <a:tabLst>
                <a:tab pos="542832" algn="l"/>
              </a:tabLst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15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211" y="925275"/>
            <a:ext cx="10872012" cy="435655"/>
          </a:xfrm>
        </p:spPr>
        <p:txBody>
          <a:bodyPr/>
          <a:lstStyle/>
          <a:p>
            <a:pPr algn="ctr"/>
            <a:r>
              <a:rPr lang="uk-U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Перенаправлення запиту до належного розпорядника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5709" indent="0" fontAlgn="base">
              <a:buNone/>
              <a:tabLst>
                <a:tab pos="542832" algn="l"/>
              </a:tabLs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86038872"/>
              </p:ext>
            </p:extLst>
          </p:nvPr>
        </p:nvGraphicFramePr>
        <p:xfrm>
          <a:off x="1099752" y="1841157"/>
          <a:ext cx="10132541" cy="4297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8475" y="643169"/>
            <a:ext cx="10363200" cy="407155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Розпорядники інформації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020179"/>
              </p:ext>
            </p:extLst>
          </p:nvPr>
        </p:nvGraphicFramePr>
        <p:xfrm>
          <a:off x="432494" y="1206035"/>
          <a:ext cx="11318793" cy="5571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6691"/>
                <a:gridCol w="2312263"/>
                <a:gridCol w="5189839"/>
              </a:tblGrid>
              <a:tr h="313848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uk-UA" sz="15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Розпорядники</a:t>
                      </a:r>
                      <a:endParaRPr lang="ru-RU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1" marR="40411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uk-UA" sz="15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Публічна</a:t>
                      </a:r>
                      <a:r>
                        <a:rPr lang="uk-UA" sz="15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інформація </a:t>
                      </a:r>
                      <a:endParaRPr lang="ru-RU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1" marR="40411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5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1" marR="40411" marT="0" marB="0"/>
                </a:tc>
              </a:tr>
              <a:tr h="1600200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Суб'єкти владних повноважень</a:t>
                      </a:r>
                      <a:endParaRPr lang="ru-RU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1" marR="40411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інформація, якою володіють </a:t>
                      </a:r>
                      <a:endParaRPr lang="ru-RU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1" marR="40411" marT="0" marB="0"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 державної влади;</a:t>
                      </a:r>
                      <a:endParaRPr lang="ru-RU" sz="15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fontAlgn="base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інші державні органи;</a:t>
                      </a:r>
                      <a:endParaRPr lang="ru-RU" sz="15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fontAlgn="base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5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 </a:t>
                      </a: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місцевого самоврядування;</a:t>
                      </a:r>
                      <a:endParaRPr lang="ru-RU" sz="15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fontAlgn="base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5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 </a:t>
                      </a: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 Автономної Республіки Крим;</a:t>
                      </a:r>
                      <a:endParaRPr lang="ru-RU" sz="15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fontAlgn="base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інші суб'єкти, що здійснюють владні управлінські функції відповідно до законодавства та рішення яких є обов'язковими для виконання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411" marR="40411" marT="0" marB="0"/>
                </a:tc>
              </a:tr>
              <a:tr h="914400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Юридичні особи, що фінансуються з державного, місцевих бюджетів, бюджету АРК</a:t>
                      </a:r>
                      <a:endParaRPr lang="ru-RU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1" marR="40411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стосовно інформації щодо використання бюджетних коштів</a:t>
                      </a:r>
                      <a:endParaRPr lang="ru-RU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1" marR="40411" marT="0" marB="0"/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державні/комунальні заклади охорони здоров’я, освіти;</a:t>
                      </a:r>
                      <a:endParaRPr lang="ru-RU" sz="15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державні підприємства;</a:t>
                      </a:r>
                      <a:endParaRPr lang="ru-RU" sz="15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комунальні підприємства;</a:t>
                      </a:r>
                      <a:endParaRPr lang="ru-RU" sz="15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5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тощо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411" marR="40411" marT="0" marB="0"/>
                </a:tc>
              </a:tr>
              <a:tr h="1371600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Особи, якщо вони виконують делеговані повноваження суб'єктів владних повноважень згідно із законом чи договором, включаючи надання освітніх, оздоровчих, соціальних або інших державних послуг</a:t>
                      </a:r>
                      <a:endParaRPr lang="ru-RU" sz="15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1" marR="40411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стосовно інформації, пов'язаної з виконанням їхніх обов'язків</a:t>
                      </a:r>
                      <a:endParaRPr lang="ru-RU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1" marR="40411" marT="0" marB="0"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</a:tabLst>
                      </a:pPr>
                      <a:r>
                        <a:rPr lang="uk-UA" sz="15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ВККС</a:t>
                      </a:r>
                      <a:r>
                        <a:rPr lang="uk-UA" sz="15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lvl="0" indent="-342900" fontAlgn="base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</a:tabLst>
                      </a:pPr>
                      <a:r>
                        <a:rPr lang="uk-UA" sz="15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Рада суддів України</a:t>
                      </a:r>
                      <a:endParaRPr lang="ru-RU" sz="15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fontAlgn="base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111125" algn="l"/>
                        </a:tabLst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тощо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411" marR="40411" marT="0" marB="0"/>
                </a:tc>
              </a:tr>
              <a:tr h="1371600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Суб'єкти господарювання, які займають домінуюче становище на ринку або наділені спеціальними чи виключними правами, або є природними монополіями</a:t>
                      </a:r>
                      <a:endParaRPr lang="ru-RU" sz="15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1" marR="40411" marT="0" marB="0"/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стосовно інформації щодо умов постачання товарів, послуг та цін на них</a:t>
                      </a:r>
                      <a:endParaRPr lang="ru-RU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411" marR="40411" marT="0" marB="0"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банки;</a:t>
                      </a:r>
                      <a:endParaRPr lang="ru-RU" sz="15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fontAlgn="base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страхові компанії;</a:t>
                      </a:r>
                      <a:endParaRPr lang="ru-RU" sz="15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fontAlgn="base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господарські товариства, що надають на певній території послуги з постачанню населенню природного газу, води, електроенергії;</a:t>
                      </a:r>
                      <a:endParaRPr lang="ru-RU" sz="15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fontAlgn="base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uk-UA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тощо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411" marR="404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8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2"/>
          </p:nvPr>
        </p:nvSpPr>
        <p:spPr>
          <a:xfrm>
            <a:off x="609600" y="3429001"/>
            <a:ext cx="5386917" cy="2697163"/>
          </a:xfrm>
        </p:spPr>
        <p:txBody>
          <a:bodyPr/>
          <a:lstStyle/>
          <a:p>
            <a:endParaRPr lang="uk-UA" dirty="0" smtClean="0"/>
          </a:p>
          <a:p>
            <a:r>
              <a:rPr lang="uk-UA" dirty="0" smtClean="0"/>
              <a:t>Публічна ≠ Відкрита</a:t>
            </a: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4"/>
          </p:nvPr>
        </p:nvSpPr>
        <p:spPr>
          <a:xfrm>
            <a:off x="5714999" y="3429000"/>
            <a:ext cx="5867404" cy="2857520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Режими доступу</a:t>
            </a:r>
          </a:p>
          <a:p>
            <a:pPr marL="0" indent="0">
              <a:buNone/>
            </a:pPr>
            <a:r>
              <a:rPr lang="uk-UA" dirty="0" smtClean="0"/>
              <a:t>-відкрита (закон або воля особи)</a:t>
            </a:r>
          </a:p>
          <a:p>
            <a:pPr marL="0" indent="0">
              <a:buNone/>
            </a:pPr>
            <a:r>
              <a:rPr lang="uk-UA" dirty="0" smtClean="0"/>
              <a:t>-з обмеженим доступом</a:t>
            </a:r>
            <a:endParaRPr lang="en-US" dirty="0" smtClean="0"/>
          </a:p>
          <a:p>
            <a:pPr marL="0" indent="0">
              <a:buNone/>
            </a:pPr>
            <a:r>
              <a:rPr lang="uk-UA" sz="2700" dirty="0"/>
              <a:t>конфіденційна, ДСК, таємна</a:t>
            </a:r>
            <a:r>
              <a:rPr lang="uk-UA" dirty="0" smtClean="0"/>
              <a:t> 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428373" y="164637"/>
            <a:ext cx="11521280" cy="3264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6" tIns="60948" rIns="121896" bIns="60948"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prstClr val="white"/>
                </a:solidFill>
              </a:rPr>
              <a:t>Публічна інформація - це відображена та задокументована будь-якими засобами та на будь-яких носіях інформація,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prstClr val="white"/>
                </a:solidFill>
              </a:rPr>
              <a:t>що була отримана або створена в процесі виконання суб'єктами владних повноважень своїх обов'язків, передбачених чинним законодавством,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prstClr val="white"/>
                </a:solidFill>
              </a:rPr>
              <a:t>або яка знаходиться у володінні суб'єктів владних повноважень, інших розпорядників публічної інформації, визначених цим Законом.</a:t>
            </a:r>
          </a:p>
        </p:txBody>
      </p:sp>
      <p:sp>
        <p:nvSpPr>
          <p:cNvPr id="9" name="Стрілка вгору 8"/>
          <p:cNvSpPr/>
          <p:nvPr/>
        </p:nvSpPr>
        <p:spPr>
          <a:xfrm>
            <a:off x="7920204" y="6142181"/>
            <a:ext cx="768085" cy="7158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6" tIns="60948" rIns="121896" bIns="609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10" name="Стрілка вгору 9"/>
          <p:cNvSpPr/>
          <p:nvPr/>
        </p:nvSpPr>
        <p:spPr>
          <a:xfrm>
            <a:off x="3695736" y="6021288"/>
            <a:ext cx="768085" cy="8367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6" tIns="60948" rIns="121896" bIns="6094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uk-U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1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8475" y="643169"/>
            <a:ext cx="10363200" cy="407155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Розпорядники інформації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560" y="1127716"/>
            <a:ext cx="10663881" cy="5632311"/>
          </a:xfrm>
          <a:prstGeom prst="rect">
            <a:avLst/>
          </a:prstGeom>
        </p:spPr>
        <p:txBody>
          <a:bodyPr wrap="square" lIns="91426" tIns="45718" rIns="91426" bIns="45718">
            <a:spAutoFit/>
          </a:bodyPr>
          <a:lstStyle/>
          <a:p>
            <a:pPr algn="just" fontAlgn="base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 розпорядників інформації  прирівнюються суб'єкти господарювання, які володіють:</a:t>
            </a:r>
          </a:p>
          <a:p>
            <a:pPr algn="just" fontAlgn="base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04" indent="-285704" algn="just" fontAlgn="base"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інформацією про стан довкілля;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04" indent="-285704" algn="just" fontAlgn="base"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інформацією про якість харчових продуктів і предметів побуту;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04" indent="-285704" algn="just" fontAlgn="base"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інформацією про аварії, катастрофи, небезпечні природні явища та інші надзвичайні події, що сталися або можуть статися і загрожують здоров'ю та безпеці громадян;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04" indent="-285704" algn="just" fontAlgn="base">
              <a:buFont typeface="Wingdings" pitchFamily="2" charset="2"/>
              <a:buChar char="Ø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іншою інформацією, що становить суспільний інтерес (суспільно необхідною інформацією).</a:t>
            </a:r>
          </a:p>
          <a:p>
            <a:pPr algn="just" fontAlgn="base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uk-UA" sz="2400" u="sng" dirty="0">
                <a:latin typeface="Times New Roman" pitchFamily="18" charset="0"/>
                <a:cs typeface="Times New Roman" pitchFamily="18" charset="0"/>
              </a:rPr>
              <a:t>Усі розпорядники інформації незалежно від нормативно-правового акта,</a:t>
            </a:r>
          </a:p>
          <a:p>
            <a:pPr algn="just" fontAlgn="base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підставі якого вони діють, при вирішенні питань щодо доступу до</a:t>
            </a:r>
          </a:p>
          <a:p>
            <a:pPr algn="just" fontAlgn="base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 мають керуватися цим Законом.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04" indent="-285704" algn="just" fontAlgn="base">
              <a:buFont typeface="Wingdings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05" y="5163071"/>
            <a:ext cx="620880" cy="5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0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9995" y="963828"/>
            <a:ext cx="10872012" cy="531341"/>
          </a:xfrm>
        </p:spPr>
        <p:txBody>
          <a:bodyPr/>
          <a:lstStyle/>
          <a:p>
            <a:pPr algn="ctr"/>
            <a:r>
              <a:rPr lang="uk-U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інформації з обмеженим доступом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9" y="36249"/>
            <a:ext cx="184727" cy="384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8" rIns="91426" bIns="4571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693433911"/>
              </p:ext>
            </p:extLst>
          </p:nvPr>
        </p:nvGraphicFramePr>
        <p:xfrm>
          <a:off x="1247777" y="2298366"/>
          <a:ext cx="9897763" cy="3101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63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інформації з обмеженим доступом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9" y="36249"/>
            <a:ext cx="184727" cy="384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8" rIns="91426" bIns="4571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14409" y="2224225"/>
            <a:ext cx="10392033" cy="2842055"/>
          </a:xfrm>
          <a:prstGeom prst="roundRect">
            <a:avLst/>
          </a:prstGeom>
          <a:solidFill>
            <a:srgbClr val="37CD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8" rIns="91426" bIns="45718" rtlCol="0" anchor="ctr"/>
          <a:lstStyle/>
          <a:p>
            <a:pPr algn="just"/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Конфіденційна інформація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інформація, доступ до якої обмежено фізичною або юридичною особою, крім суб’єктів владних повноважень, та яка може поширюватися у визначеному ними порядку за їхнім бажанням відповідно до передбачених ними умов.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11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інформації з обмеженим доступом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9" y="36249"/>
            <a:ext cx="184727" cy="384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8" rIns="91426" bIns="4571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14409" y="1519883"/>
            <a:ext cx="10392033" cy="4188940"/>
          </a:xfrm>
          <a:prstGeom prst="roundRect">
            <a:avLst/>
          </a:prstGeom>
          <a:solidFill>
            <a:srgbClr val="37CD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8" rIns="91426" bIns="45718" rtlCol="0" anchor="ctr"/>
          <a:lstStyle/>
          <a:p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Таємна інформація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інформація, доступ до якої обмежується відповідно до «трискладового тесту», розголошення якої може завдати шкоди особі, суспільству державі:</a:t>
            </a:r>
          </a:p>
          <a:p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42" indent="-342842">
              <a:buFont typeface="Wingdings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державна таємниця;</a:t>
            </a:r>
          </a:p>
          <a:p>
            <a:pPr marL="342842" indent="-342842">
              <a:buFont typeface="Wingdings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професійна таємниця (лікарська, адвокатська, нотаріальна, аудиторська, таємниця нарадчої кімнати, таємниця сповіді тощо);</a:t>
            </a:r>
          </a:p>
          <a:p>
            <a:pPr marL="342842" indent="-342842">
              <a:buFont typeface="Wingdings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банківська таємниця;</a:t>
            </a:r>
          </a:p>
          <a:p>
            <a:pPr marL="342842" indent="-342842">
              <a:buFont typeface="Wingdings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таємниця досудового розслідування;</a:t>
            </a:r>
          </a:p>
          <a:p>
            <a:pPr marL="342842" indent="-342842">
              <a:buFont typeface="Wingdings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інша передбачена законом таємниця.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інформації з обмеженим доступом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9" y="36249"/>
            <a:ext cx="184727" cy="384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8" rIns="91426" bIns="4571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14409" y="1112109"/>
            <a:ext cx="10392033" cy="4868563"/>
          </a:xfrm>
          <a:prstGeom prst="roundRect">
            <a:avLst/>
          </a:prstGeom>
          <a:solidFill>
            <a:srgbClr val="37CD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8" rIns="91426" bIns="45718" rtlCol="0" anchor="ctr"/>
          <a:lstStyle/>
          <a:p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службової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віднесена інформація, що: </a:t>
            </a: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42" indent="-342842" algn="just">
              <a:buFont typeface="Wingdings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міститься в документах суб’єктів владних повноважень, які становлять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внутрівідомчу службову кореспонденцію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(доповідні записки, рекомендації), </a:t>
            </a:r>
            <a:r>
              <a:rPr lang="uk-UA" sz="24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 вони пов’язані з розробкою напряму діяльності установи або здійсненням контрольних, наглядових функцій органами державної влади, процесом прийняття рішень і передують публічному обговоренню та\або прийняттю рішення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42" indent="-342842">
              <a:buFont typeface="Wingdings" pitchFamily="2" charset="2"/>
              <a:buChar char="Ø"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842" indent="-342842">
              <a:buFont typeface="Wingdings" pitchFamily="2" charset="2"/>
              <a:buChar char="Ø"/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зібрана в процесі оперативно-розшукової, контррозвідувальної діяльності, у сфері оборони країни, яку не віднесено до державної таємниці.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09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167" y="742105"/>
            <a:ext cx="9315204" cy="875763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Інформація, доступ до якої не може бути обмежено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13499590"/>
              </p:ext>
            </p:extLst>
          </p:nvPr>
        </p:nvGraphicFramePr>
        <p:xfrm>
          <a:off x="921952" y="1736641"/>
          <a:ext cx="10083800" cy="4997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698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інформації з обмеженим доступом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9" y="36249"/>
            <a:ext cx="184727" cy="384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26" tIns="45718" rIns="91426" bIns="4571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14409" y="2224225"/>
            <a:ext cx="10392033" cy="28420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8" rIns="91426" bIns="45718" rtlCol="0" anchor="ctr"/>
          <a:lstStyle/>
          <a:p>
            <a:pPr lvl="0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є конфіденційною інформацією персональні дані, що стосуються здійснення особою, яка займає посаду, пов’язану з виконанням функцій держави або органів місцевого самоврядування, посадових або службових повноважень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 друга статті 5 Закону України «Про захист персональних даних»).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20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1628192" y="1276599"/>
            <a:ext cx="8915400" cy="3777623"/>
          </a:xfrm>
        </p:spPr>
        <p:txBody>
          <a:bodyPr>
            <a:normAutofit fontScale="77500" lnSpcReduction="20000"/>
          </a:bodyPr>
          <a:lstStyle/>
          <a:p>
            <a:r>
              <a:rPr lang="uk-UA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Дякую за увагу!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Н.т. для консультацій: (044) 253 15 08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(044) 253 04 94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52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3" y="164638"/>
            <a:ext cx="11006667" cy="19189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ЗВЕРНЕННЯ проти </a:t>
            </a:r>
            <a:r>
              <a:rPr lang="uk-UA" dirty="0" smtClean="0"/>
              <a:t>ЗАПИТУ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09607" y="2084852"/>
            <a:ext cx="11055351" cy="4773149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uk-UA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Цей Закон не поширюється на відносини щодо отримання інформації </a:t>
            </a:r>
            <a:r>
              <a:rPr lang="uk-UA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суб'єктами владних повноважень </a:t>
            </a:r>
            <a:r>
              <a:rPr lang="uk-UA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при здійсненні ними своїх функцій, а також на відносини у сфері звернень громадян, які регулюються </a:t>
            </a:r>
            <a:r>
              <a:rPr lang="uk-UA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спеціальним законом </a:t>
            </a:r>
            <a:r>
              <a:rPr lang="uk-UA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(ЗУ «Про звернення громадян», ЗУ «Про безоплатну правову допомогу</a:t>
            </a:r>
            <a:r>
              <a:rPr lang="uk-UA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», “Про захист персональних даних”…КПК</a:t>
            </a:r>
            <a:r>
              <a:rPr lang="uk-UA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, ЦПК)</a:t>
            </a:r>
          </a:p>
          <a:p>
            <a:pPr marL="0" indent="0" algn="just">
              <a:buNone/>
            </a:pPr>
            <a:r>
              <a:rPr lang="uk-UA" sz="2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Запит</a:t>
            </a:r>
            <a:r>
              <a:rPr lang="uk-UA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:  </a:t>
            </a:r>
            <a:r>
              <a:rPr lang="uk-UA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фіксована інформація (+ документ “в хмарі”)</a:t>
            </a:r>
            <a:endParaRPr lang="uk-UA" sz="27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uk-UA" sz="2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Звернення</a:t>
            </a:r>
            <a:r>
              <a:rPr lang="uk-UA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uk-UA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надати </a:t>
            </a:r>
            <a:r>
              <a:rPr lang="uk-UA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роз</a:t>
            </a:r>
            <a:r>
              <a:rPr lang="en-US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`</a:t>
            </a:r>
            <a:r>
              <a:rPr lang="uk-UA" sz="27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яснення</a:t>
            </a:r>
            <a:r>
              <a:rPr lang="uk-UA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вжити певних заходів, про результати яких потім повідомити: створити інформацію!</a:t>
            </a:r>
            <a:endParaRPr lang="uk-UA" sz="2700" dirty="0"/>
          </a:p>
        </p:txBody>
      </p:sp>
    </p:spTree>
    <p:extLst>
      <p:ext uri="{BB962C8B-B14F-4D97-AF65-F5344CB8AC3E}">
        <p14:creationId xmlns:p14="http://schemas.microsoft.com/office/powerpoint/2010/main" val="63935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Ч.4 ст. 13 Закону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564904"/>
            <a:ext cx="11247040" cy="3168352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Усі розпорядники інформації незалежно від нормативно-правового </a:t>
            </a:r>
            <a:r>
              <a:rPr lang="uk-UA" dirty="0" err="1" smtClean="0"/>
              <a:t>акта</a:t>
            </a:r>
            <a:r>
              <a:rPr lang="uk-UA" dirty="0" smtClean="0"/>
              <a:t>, на підставі якого вони діють, при вирішенні питань щодо доступу до інформації </a:t>
            </a:r>
            <a:r>
              <a:rPr lang="uk-UA" b="1" u="sng" dirty="0" smtClean="0"/>
              <a:t>мають керуватися цим Законом</a:t>
            </a:r>
            <a:r>
              <a:rPr lang="uk-UA" dirty="0" smtClean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5483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32867" y="624109"/>
            <a:ext cx="9545183" cy="1280891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Запит на інформацію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type="body" idx="1"/>
          </p:nvPr>
        </p:nvSpPr>
        <p:spPr>
          <a:xfrm>
            <a:off x="1349828" y="2133601"/>
            <a:ext cx="9274629" cy="431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Запит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інформацію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це прохання особи до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розпорядника інформації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надати публічну інформацію, що знаходиться у його володінні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4735672"/>
              </p:ext>
            </p:extLst>
          </p:nvPr>
        </p:nvGraphicFramePr>
        <p:xfrm>
          <a:off x="2032000" y="3461659"/>
          <a:ext cx="8128000" cy="2676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5096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Стаття</a:t>
            </a:r>
            <a:r>
              <a:rPr lang="ru-RU" dirty="0" smtClean="0"/>
              <a:t> 12 Закону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10" y="1577339"/>
            <a:ext cx="10972799" cy="4989715"/>
          </a:xfrm>
        </p:spPr>
        <p:txBody>
          <a:bodyPr/>
          <a:lstStyle/>
          <a:p>
            <a:pPr marL="0" indent="0">
              <a:buNone/>
            </a:pPr>
            <a:endParaRPr lang="uk-UA" sz="3600" dirty="0" smtClean="0"/>
          </a:p>
          <a:p>
            <a:pPr marL="0" indent="0">
              <a:buNone/>
            </a:pPr>
            <a:r>
              <a:rPr lang="uk-UA" sz="3600" b="1" dirty="0" smtClean="0"/>
              <a:t>Запитувачі інформації: </a:t>
            </a:r>
          </a:p>
          <a:p>
            <a:pPr marL="0" indent="0">
              <a:buNone/>
            </a:pPr>
            <a:r>
              <a:rPr lang="uk-UA" sz="3600" dirty="0" smtClean="0"/>
              <a:t>Фізичні особи</a:t>
            </a:r>
          </a:p>
          <a:p>
            <a:pPr marL="0" indent="0">
              <a:buNone/>
            </a:pPr>
            <a:r>
              <a:rPr lang="uk-UA" sz="3600" dirty="0" smtClean="0"/>
              <a:t>Юридичні особи </a:t>
            </a:r>
          </a:p>
          <a:p>
            <a:pPr marL="0" indent="0">
              <a:buNone/>
            </a:pPr>
            <a:r>
              <a:rPr lang="uk-UA" sz="3600" dirty="0" smtClean="0"/>
              <a:t>Об</a:t>
            </a:r>
            <a:r>
              <a:rPr lang="en-US" sz="3600" dirty="0" smtClean="0"/>
              <a:t>’</a:t>
            </a:r>
            <a:r>
              <a:rPr lang="uk-UA" sz="3600" dirty="0" smtClean="0"/>
              <a:t>єднання громадян без статусу юридичної особи </a:t>
            </a:r>
            <a:endParaRPr lang="en-US" sz="3600" dirty="0" smtClean="0"/>
          </a:p>
          <a:p>
            <a:pPr marL="0" indent="0">
              <a:buNone/>
            </a:pPr>
            <a:endParaRPr lang="uk-UA" sz="1000" dirty="0" smtClean="0"/>
          </a:p>
          <a:p>
            <a:pPr marL="0" indent="0">
              <a:buNone/>
            </a:pPr>
            <a:r>
              <a:rPr lang="uk-UA" sz="3600" b="1" dirty="0" smtClean="0"/>
              <a:t>КРІМ !!</a:t>
            </a:r>
          </a:p>
          <a:p>
            <a:pPr marL="0" indent="0">
              <a:buNone/>
            </a:pPr>
            <a:r>
              <a:rPr lang="ru-RU" sz="3600" dirty="0" smtClean="0"/>
              <a:t>С</a:t>
            </a:r>
            <a:r>
              <a:rPr lang="uk-UA" sz="3600" dirty="0" err="1" smtClean="0"/>
              <a:t>уб’єктів</a:t>
            </a:r>
            <a:r>
              <a:rPr lang="uk-UA" sz="3600" dirty="0" smtClean="0"/>
              <a:t> владних повноважень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627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683" y="718457"/>
            <a:ext cx="10872012" cy="979715"/>
          </a:xfrm>
        </p:spPr>
        <p:txBody>
          <a:bodyPr/>
          <a:lstStyle/>
          <a:p>
            <a:pPr algn="ctr"/>
            <a:r>
              <a:rPr lang="uk-UA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запитів на інформацію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88010934"/>
              </p:ext>
            </p:extLst>
          </p:nvPr>
        </p:nvGraphicFramePr>
        <p:xfrm>
          <a:off x="866282" y="2085477"/>
          <a:ext cx="10890297" cy="4411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543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42262" y="588253"/>
            <a:ext cx="9545183" cy="1280891"/>
          </a:xfrm>
        </p:spPr>
        <p:txBody>
          <a:bodyPr/>
          <a:lstStyle/>
          <a:p>
            <a:pPr fontAlgn="base"/>
            <a:r>
              <a:rPr lang="uk-UA" b="1" dirty="0" smtClean="0">
                <a:solidFill>
                  <a:schemeClr val="bg1"/>
                </a:solidFill>
              </a:rPr>
              <a:t>      </a:t>
            </a:r>
            <a:r>
              <a:rPr lang="uk-UA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Вимоги до запиту на інформацію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97098009"/>
              </p:ext>
            </p:extLst>
          </p:nvPr>
        </p:nvGraphicFramePr>
        <p:xfrm>
          <a:off x="2032000" y="2917373"/>
          <a:ext cx="8128000" cy="3220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09157592"/>
              </p:ext>
            </p:extLst>
          </p:nvPr>
        </p:nvGraphicFramePr>
        <p:xfrm>
          <a:off x="1308849" y="1992665"/>
          <a:ext cx="9281459" cy="390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191796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90401396"/>
              </p:ext>
            </p:extLst>
          </p:nvPr>
        </p:nvGraphicFramePr>
        <p:xfrm>
          <a:off x="1161864" y="1539557"/>
          <a:ext cx="9864725" cy="3778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838" y="2746099"/>
            <a:ext cx="1558343" cy="148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Пример презентации для занятия</Template>
  <TotalTime>2981</TotalTime>
  <Words>1520</Words>
  <Application>Microsoft Office PowerPoint</Application>
  <PresentationFormat>Custom</PresentationFormat>
  <Paragraphs>156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Тема Office</vt:lpstr>
      <vt:lpstr>1_Тема Office</vt:lpstr>
      <vt:lpstr>2_Тема Office</vt:lpstr>
      <vt:lpstr>3_Тема Office</vt:lpstr>
      <vt:lpstr>Право на доступ до публічної інформації.  Загальні засади.  </vt:lpstr>
      <vt:lpstr>PowerPoint Presentation</vt:lpstr>
      <vt:lpstr>ЗВЕРНЕННЯ проти ЗАПИТУ</vt:lpstr>
      <vt:lpstr>Ч.4 ст. 13 Закону</vt:lpstr>
      <vt:lpstr>Запит на інформацію</vt:lpstr>
      <vt:lpstr>Стаття 12 Закону</vt:lpstr>
      <vt:lpstr>Форми запитів на інформацію</vt:lpstr>
      <vt:lpstr>      Вимоги до запиту на інформацію</vt:lpstr>
      <vt:lpstr>PowerPoint Presentation</vt:lpstr>
      <vt:lpstr>Частина друга  статті 19 Закону</vt:lpstr>
      <vt:lpstr>Строк надання відповіді на запит на інформацію</vt:lpstr>
      <vt:lpstr>PowerPoint Presentation</vt:lpstr>
      <vt:lpstr>      Підстави для відмови у наданні інформації</vt:lpstr>
      <vt:lpstr> Обмеження доступу до інформації</vt:lpstr>
      <vt:lpstr>PowerPoint Presentation</vt:lpstr>
      <vt:lpstr>Неправомірна відмова у наданні інформації</vt:lpstr>
      <vt:lpstr>Оформлення відмови у наданні інформації</vt:lpstr>
      <vt:lpstr>Перенаправлення запиту до належного розпорядника</vt:lpstr>
      <vt:lpstr>Розпорядники інформації</vt:lpstr>
      <vt:lpstr>Розпорядники інформації</vt:lpstr>
      <vt:lpstr>Види інформації з обмеженим доступом</vt:lpstr>
      <vt:lpstr>Види інформації з обмеженим доступом</vt:lpstr>
      <vt:lpstr>Види інформації з обмеженим доступом</vt:lpstr>
      <vt:lpstr>Види інформації з обмеженим доступом</vt:lpstr>
      <vt:lpstr>Інформація, доступ до якої не може бути обмежено</vt:lpstr>
      <vt:lpstr>Види інформації з обмеженим доступом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 Стадник</dc:creator>
  <cp:lastModifiedBy>OSTAPA Iryna</cp:lastModifiedBy>
  <cp:revision>226</cp:revision>
  <dcterms:created xsi:type="dcterms:W3CDTF">2015-06-13T14:55:34Z</dcterms:created>
  <dcterms:modified xsi:type="dcterms:W3CDTF">2016-11-19T09:26:38Z</dcterms:modified>
</cp:coreProperties>
</file>